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45720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91440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137160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182880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228600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274320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320040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3657600" algn="l" defTabSz="127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>
        <a:tab pos="355600" algn="l"/>
        <a:tab pos="711200" algn="l"/>
        <a:tab pos="1066800" algn="l"/>
        <a:tab pos="1422400" algn="l"/>
        <a:tab pos="1778000" algn="l"/>
        <a:tab pos="2133600" algn="l"/>
        <a:tab pos="2489200" algn="l"/>
        <a:tab pos="2844800" algn="l"/>
        <a:tab pos="3200400" algn="l"/>
        <a:tab pos="3556000" algn="l"/>
        <a:tab pos="3911600" algn="l"/>
        <a:tab pos="4267200" algn="l"/>
      </a:tabLst>
      <a:defRPr b="0" baseline="0" cap="none" i="0" spc="0" strike="noStrike" sz="3600" u="none" kumimoji="0" normalizeH="0">
        <a:ln>
          <a:noFill/>
        </a:ln>
        <a:solidFill>
          <a:srgbClr val="4A4A4A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8F44A2F1-9E1F-4B54-A3A2-5F16C0AD49E2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9D5CA"/>
          </a:solidFill>
        </a:fill>
      </a:tcStyle>
    </a:band2H>
    <a:firstCol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254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25400" cap="flat">
              <a:solidFill>
                <a:srgbClr val="4A4A4B"/>
              </a:solidFill>
              <a:prstDash val="solid"/>
              <a:miter lim="400000"/>
            </a:ln>
          </a:top>
          <a:bottom>
            <a:ln w="127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Regular"/>
          <a:ea typeface="Avenir Next Regular"/>
          <a:cs typeface="Avenir Next Regular"/>
        </a:font>
        <a:srgbClr val="4A4A4B"/>
      </a:tcTxStyle>
      <a:tcStyle>
        <a:tcBdr>
          <a:left>
            <a:ln w="12700" cap="flat">
              <a:solidFill>
                <a:srgbClr val="4A4A4B"/>
              </a:solidFill>
              <a:prstDash val="solid"/>
              <a:miter lim="400000"/>
            </a:ln>
          </a:left>
          <a:right>
            <a:ln w="12700" cap="flat">
              <a:solidFill>
                <a:srgbClr val="4A4A4B"/>
              </a:solidFill>
              <a:prstDash val="solid"/>
              <a:miter lim="400000"/>
            </a:ln>
          </a:right>
          <a:top>
            <a:ln w="12700" cap="flat">
              <a:solidFill>
                <a:srgbClr val="4A4A4B"/>
              </a:solidFill>
              <a:prstDash val="solid"/>
              <a:miter lim="400000"/>
            </a:ln>
          </a:top>
          <a:bottom>
            <a:ln w="25400" cap="flat">
              <a:solidFill>
                <a:srgbClr val="4A4A4B"/>
              </a:solidFill>
              <a:prstDash val="solid"/>
              <a:miter lim="400000"/>
            </a:ln>
          </a:bottom>
          <a:insideH>
            <a:ln w="12700" cap="flat">
              <a:solidFill>
                <a:srgbClr val="4A4A4B"/>
              </a:solidFill>
              <a:prstDash val="solid"/>
              <a:miter lim="400000"/>
            </a:ln>
          </a:insideH>
          <a:insideV>
            <a:ln w="12700" cap="flat">
              <a:solidFill>
                <a:srgbClr val="4A4A4B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8" name="Shape 18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indent="457200"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indent="914400"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indent="1371600"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indent="1828800"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indent="2286000"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indent="2743200"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indent="3200400"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indent="3657600"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"/>
          <p:cNvSpPr txBox="1"/>
          <p:nvPr>
            <p:ph type="body" sz="quarter" idx="2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pPr>
          </a:p>
        </p:txBody>
      </p:sp>
      <p:sp>
        <p:nvSpPr>
          <p:cNvPr id="1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5" name="Body Level One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Rectangle"/>
          <p:cNvSpPr txBox="1"/>
          <p:nvPr>
            <p:ph type="body" sz="quarter" idx="2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pPr>
          </a:p>
        </p:txBody>
      </p:sp>
      <p:sp>
        <p:nvSpPr>
          <p:cNvPr id="115" name="Title Text"/>
          <p:cNvSpPr txBox="1"/>
          <p:nvPr>
            <p:ph type="title"/>
          </p:nvPr>
        </p:nvSpPr>
        <p:spPr>
          <a:xfrm>
            <a:off x="1727200" y="1739900"/>
            <a:ext cx="20929600" cy="3229571"/>
          </a:xfrm>
          <a:prstGeom prst="rect">
            <a:avLst/>
          </a:prstGeom>
        </p:spPr>
        <p:txBody>
          <a:bodyPr anchor="t"/>
          <a:lstStyle/>
          <a:p>
            <a:pPr/>
            <a:r>
              <a:t>Title Text</a:t>
            </a:r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xfrm>
            <a:off x="12001500" y="13030200"/>
            <a:ext cx="386335" cy="4191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itle Text"/>
          <p:cNvSpPr txBox="1"/>
          <p:nvPr>
            <p:ph type="title"/>
          </p:nvPr>
        </p:nvSpPr>
        <p:spPr>
          <a:xfrm>
            <a:off x="1727200" y="1739900"/>
            <a:ext cx="20929600" cy="3300115"/>
          </a:xfrm>
          <a:prstGeom prst="rect">
            <a:avLst/>
          </a:prstGeom>
        </p:spPr>
        <p:txBody>
          <a:bodyPr anchor="t"/>
          <a:lstStyle/>
          <a:p>
            <a:pPr/>
            <a:r>
              <a:t>Title Text</a:t>
            </a:r>
          </a:p>
        </p:txBody>
      </p:sp>
      <p:sp>
        <p:nvSpPr>
          <p:cNvPr id="124" name="Body Level One…"/>
          <p:cNvSpPr txBox="1"/>
          <p:nvPr>
            <p:ph type="body" sz="half" idx="1"/>
          </p:nvPr>
        </p:nvSpPr>
        <p:spPr>
          <a:xfrm>
            <a:off x="1727200" y="5043258"/>
            <a:ext cx="20929600" cy="6172201"/>
          </a:xfrm>
          <a:prstGeom prst="rect">
            <a:avLst/>
          </a:prstGeom>
        </p:spPr>
        <p:txBody>
          <a:bodyPr/>
          <a:lstStyle>
            <a:lvl1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algn="l" defTabSz="12700">
              <a:lnSpc>
                <a:spcPct val="100000"/>
              </a:lnSpc>
              <a:spcBef>
                <a:spcPts val="240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5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5" name="Slide Number"/>
          <p:cNvSpPr txBox="1"/>
          <p:nvPr>
            <p:ph type="sldNum" sz="quarter" idx="2"/>
          </p:nvPr>
        </p:nvSpPr>
        <p:spPr>
          <a:xfrm>
            <a:off x="12001500" y="13030200"/>
            <a:ext cx="386335" cy="4191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Body Level One…"/>
          <p:cNvSpPr txBox="1"/>
          <p:nvPr>
            <p:ph type="body" sz="quarter" idx="1"/>
          </p:nvPr>
        </p:nvSpPr>
        <p:spPr>
          <a:xfrm>
            <a:off x="1727200" y="5281886"/>
            <a:ext cx="20929600" cy="31369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lnSpc>
                <a:spcPct val="80000"/>
              </a:lnSpc>
              <a:defRPr spc="-86" sz="8600">
                <a:solidFill>
                  <a:srgbClr val="4A4A4A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3" name="Slide Number"/>
          <p:cNvSpPr txBox="1"/>
          <p:nvPr>
            <p:ph type="sldNum" sz="quarter" idx="2"/>
          </p:nvPr>
        </p:nvSpPr>
        <p:spPr>
          <a:xfrm>
            <a:off x="12001500" y="13030200"/>
            <a:ext cx="386335" cy="4191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 Fact">
    <p:bg>
      <p:bgPr>
        <a:solidFill>
          <a:srgbClr val="227AA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Line"/>
          <p:cNvSpPr/>
          <p:nvPr/>
        </p:nvSpPr>
        <p:spPr>
          <a:xfrm>
            <a:off x="863600" y="12852400"/>
            <a:ext cx="22656800" cy="0"/>
          </a:xfrm>
          <a:prstGeom prst="line">
            <a:avLst/>
          </a:prstGeom>
          <a:ln w="12700">
            <a:solidFill>
              <a:srgbClr val="EFEBD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1" name="Line"/>
          <p:cNvSpPr/>
          <p:nvPr/>
        </p:nvSpPr>
        <p:spPr>
          <a:xfrm>
            <a:off x="863600" y="889000"/>
            <a:ext cx="22656800" cy="0"/>
          </a:xfrm>
          <a:prstGeom prst="line">
            <a:avLst/>
          </a:prstGeom>
          <a:ln w="50800">
            <a:solidFill>
              <a:srgbClr val="EFEBD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2" name="Rectangle"/>
          <p:cNvSpPr txBox="1"/>
          <p:nvPr>
            <p:ph type="body" sz="quarter" idx="21"/>
          </p:nvPr>
        </p:nvSpPr>
        <p:spPr>
          <a:xfrm>
            <a:off x="1727200" y="8611966"/>
            <a:ext cx="20929600" cy="908813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spcBef>
                <a:spcPts val="2000"/>
              </a:spcBef>
              <a:defRPr>
                <a:solidFill>
                  <a:srgbClr val="F0EBE0"/>
                </a:solidFill>
              </a:defRPr>
            </a:pPr>
          </a:p>
        </p:txBody>
      </p:sp>
      <p:sp>
        <p:nvSpPr>
          <p:cNvPr id="143" name="Body Level One…"/>
          <p:cNvSpPr txBox="1"/>
          <p:nvPr>
            <p:ph type="body" idx="1"/>
          </p:nvPr>
        </p:nvSpPr>
        <p:spPr>
          <a:xfrm>
            <a:off x="1727200" y="1098623"/>
            <a:ext cx="20929600" cy="7461177"/>
          </a:xfrm>
          <a:prstGeom prst="rect">
            <a:avLst/>
          </a:prstGeom>
        </p:spPr>
        <p:txBody>
          <a:bodyPr anchor="b"/>
          <a:lstStyle>
            <a:lvl1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lnSpc>
                <a:spcPct val="70000"/>
              </a:lnSpc>
              <a:defRPr b="1" spc="-300" sz="30000">
                <a:solidFill>
                  <a:srgbClr val="FFFFFF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4" name="Slide Number"/>
          <p:cNvSpPr txBox="1"/>
          <p:nvPr>
            <p:ph type="sldNum" sz="quarter" idx="2"/>
          </p:nvPr>
        </p:nvSpPr>
        <p:spPr>
          <a:xfrm>
            <a:off x="12001500" y="13030200"/>
            <a:ext cx="386335" cy="419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Image"/>
          <p:cNvSpPr/>
          <p:nvPr>
            <p:ph type="pic" idx="21"/>
          </p:nvPr>
        </p:nvSpPr>
        <p:spPr>
          <a:xfrm>
            <a:off x="-25400" y="-5359400"/>
            <a:ext cx="24422100" cy="24422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2" name="Line"/>
          <p:cNvSpPr/>
          <p:nvPr/>
        </p:nvSpPr>
        <p:spPr>
          <a:xfrm>
            <a:off x="863600" y="889000"/>
            <a:ext cx="226568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3" name="Line"/>
          <p:cNvSpPr/>
          <p:nvPr/>
        </p:nvSpPr>
        <p:spPr>
          <a:xfrm>
            <a:off x="863600" y="12852400"/>
            <a:ext cx="226568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4" name="Rectangle"/>
          <p:cNvSpPr txBox="1"/>
          <p:nvPr>
            <p:ph type="body" sz="quarter" idx="22"/>
          </p:nvPr>
        </p:nvSpPr>
        <p:spPr>
          <a:xfrm>
            <a:off x="1409700" y="4051453"/>
            <a:ext cx="10775585" cy="543053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defTabSz="12700">
              <a:lnSpc>
                <a:spcPct val="10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2400">
                <a:solidFill>
                  <a:srgbClr val="227AAF"/>
                </a:solidFill>
                <a:latin typeface="Publico Text Semibold"/>
                <a:ea typeface="Publico Text Semibold"/>
                <a:cs typeface="Publico Text Semibold"/>
                <a:sym typeface="Publico Text Semibold"/>
              </a:defRPr>
            </a:pPr>
          </a:p>
        </p:txBody>
      </p:sp>
      <p:sp>
        <p:nvSpPr>
          <p:cNvPr id="155" name="Body Level One…"/>
          <p:cNvSpPr txBox="1"/>
          <p:nvPr>
            <p:ph type="body" sz="quarter" idx="1"/>
          </p:nvPr>
        </p:nvSpPr>
        <p:spPr>
          <a:xfrm>
            <a:off x="1409700" y="2119884"/>
            <a:ext cx="10775585" cy="1936416"/>
          </a:xfrm>
          <a:prstGeom prst="rect">
            <a:avLst/>
          </a:prstGeom>
        </p:spPr>
        <p:txBody>
          <a:bodyPr/>
          <a:lstStyle>
            <a:lvl1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1pPr>
            <a:lvl2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2pPr>
            <a:lvl3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3pPr>
            <a:lvl4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4pPr>
            <a:lvl5pPr>
              <a:defRPr spc="-58" sz="5800">
                <a:solidFill>
                  <a:srgbClr val="247AB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6" name="Slide Number"/>
          <p:cNvSpPr txBox="1"/>
          <p:nvPr>
            <p:ph type="sldNum" sz="quarter" idx="2"/>
          </p:nvPr>
        </p:nvSpPr>
        <p:spPr>
          <a:xfrm>
            <a:off x="12001500" y="13030200"/>
            <a:ext cx="386335" cy="4191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Image"/>
          <p:cNvSpPr/>
          <p:nvPr>
            <p:ph type="pic" sz="quarter" idx="21"/>
          </p:nvPr>
        </p:nvSpPr>
        <p:spPr>
          <a:xfrm>
            <a:off x="14727242" y="5618197"/>
            <a:ext cx="7877462" cy="787746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64" name="Image"/>
          <p:cNvSpPr/>
          <p:nvPr>
            <p:ph type="pic" sz="quarter" idx="22"/>
          </p:nvPr>
        </p:nvSpPr>
        <p:spPr>
          <a:xfrm>
            <a:off x="14700215" y="1511300"/>
            <a:ext cx="7943851" cy="5295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65" name="Image"/>
          <p:cNvSpPr/>
          <p:nvPr>
            <p:ph type="pic" idx="23"/>
          </p:nvPr>
        </p:nvSpPr>
        <p:spPr>
          <a:xfrm>
            <a:off x="1778000" y="1346200"/>
            <a:ext cx="12852400" cy="1101634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66" name="Slide Number"/>
          <p:cNvSpPr txBox="1"/>
          <p:nvPr>
            <p:ph type="sldNum" sz="quarter" idx="2"/>
          </p:nvPr>
        </p:nvSpPr>
        <p:spPr>
          <a:xfrm>
            <a:off x="12001500" y="13030200"/>
            <a:ext cx="386335" cy="4191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Image"/>
          <p:cNvSpPr/>
          <p:nvPr>
            <p:ph type="pic" idx="21"/>
          </p:nvPr>
        </p:nvSpPr>
        <p:spPr>
          <a:xfrm>
            <a:off x="1727200" y="-1422400"/>
            <a:ext cx="21310600" cy="15989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74" name="Slide Number"/>
          <p:cNvSpPr txBox="1"/>
          <p:nvPr>
            <p:ph type="sldNum" sz="quarter" idx="2"/>
          </p:nvPr>
        </p:nvSpPr>
        <p:spPr>
          <a:xfrm>
            <a:off x="12001500" y="13030200"/>
            <a:ext cx="386335" cy="4191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lide Number"/>
          <p:cNvSpPr txBox="1"/>
          <p:nvPr>
            <p:ph type="sldNum" sz="quarter" idx="2"/>
          </p:nvPr>
        </p:nvSpPr>
        <p:spPr>
          <a:xfrm>
            <a:off x="12001500" y="13030200"/>
            <a:ext cx="386335" cy="4191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Image"/>
          <p:cNvSpPr/>
          <p:nvPr>
            <p:ph type="pic" idx="21"/>
          </p:nvPr>
        </p:nvSpPr>
        <p:spPr>
          <a:xfrm>
            <a:off x="-1" y="-2527300"/>
            <a:ext cx="24384001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4" name="Rectangle"/>
          <p:cNvSpPr txBox="1"/>
          <p:nvPr>
            <p:ph type="body" sz="quarter" idx="22"/>
          </p:nvPr>
        </p:nvSpPr>
        <p:spPr>
          <a:xfrm>
            <a:off x="1727200" y="1003300"/>
            <a:ext cx="20929600" cy="48006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defTabSz="685800">
              <a:lnSpc>
                <a:spcPct val="100000"/>
              </a:lnSpc>
              <a:defRPr b="1" cap="all" spc="0" sz="2000">
                <a:solidFill>
                  <a:srgbClr val="F0EBE0"/>
                </a:solidFill>
              </a:defRPr>
            </a:pPr>
          </a:p>
        </p:txBody>
      </p:sp>
      <p:sp>
        <p:nvSpPr>
          <p:cNvPr id="25" name="Line"/>
          <p:cNvSpPr/>
          <p:nvPr/>
        </p:nvSpPr>
        <p:spPr>
          <a:xfrm>
            <a:off x="863600" y="12852400"/>
            <a:ext cx="22656800" cy="0"/>
          </a:xfrm>
          <a:prstGeom prst="line">
            <a:avLst/>
          </a:prstGeom>
          <a:ln w="127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6" name="Line"/>
          <p:cNvSpPr/>
          <p:nvPr/>
        </p:nvSpPr>
        <p:spPr>
          <a:xfrm>
            <a:off x="863600" y="889000"/>
            <a:ext cx="22656800" cy="0"/>
          </a:xfrm>
          <a:prstGeom prst="line">
            <a:avLst/>
          </a:prstGeom>
          <a:ln w="508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7" name="Title Text"/>
          <p:cNvSpPr txBox="1"/>
          <p:nvPr>
            <p:ph type="title"/>
          </p:nvPr>
        </p:nvSpPr>
        <p:spPr>
          <a:xfrm>
            <a:off x="1727200" y="7817246"/>
            <a:ext cx="20929600" cy="279995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8" name="Body Level One…"/>
          <p:cNvSpPr txBox="1"/>
          <p:nvPr>
            <p:ph type="body" sz="quarter" idx="1"/>
          </p:nvPr>
        </p:nvSpPr>
        <p:spPr>
          <a:xfrm>
            <a:off x="1727200" y="10718800"/>
            <a:ext cx="20929600" cy="2025650"/>
          </a:xfrm>
          <a:prstGeom prst="rect">
            <a:avLst/>
          </a:prstGeom>
        </p:spPr>
        <p:txBody>
          <a:bodyPr/>
          <a:lstStyle>
            <a:lvl1pPr>
              <a:spcBef>
                <a:spcPts val="2000"/>
              </a:spcBef>
              <a:defRPr>
                <a:solidFill>
                  <a:srgbClr val="F0EBE0"/>
                </a:solidFill>
              </a:defRPr>
            </a:lvl1pPr>
            <a:lvl2pPr>
              <a:spcBef>
                <a:spcPts val="2000"/>
              </a:spcBef>
              <a:defRPr>
                <a:solidFill>
                  <a:srgbClr val="F0EBE0"/>
                </a:solidFill>
              </a:defRPr>
            </a:lvl2pPr>
            <a:lvl3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3pPr>
            <a:lvl4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4pPr>
            <a:lvl5pPr indent="0">
              <a:spcBef>
                <a:spcPts val="2000"/>
              </a:spcBef>
              <a:defRPr>
                <a:solidFill>
                  <a:srgbClr val="F0EBE0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" name="Slide Number"/>
          <p:cNvSpPr txBox="1"/>
          <p:nvPr>
            <p:ph type="sldNum" sz="quarter" idx="2"/>
          </p:nvPr>
        </p:nvSpPr>
        <p:spPr>
          <a:xfrm>
            <a:off x="12001500" y="13030200"/>
            <a:ext cx="386335" cy="419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Lin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7" name="Line"/>
          <p:cNvSpPr/>
          <p:nvPr/>
        </p:nvSpPr>
        <p:spPr>
          <a:xfrm>
            <a:off x="13665200" y="95250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8" name="Image"/>
          <p:cNvSpPr/>
          <p:nvPr>
            <p:ph type="pic" idx="21"/>
          </p:nvPr>
        </p:nvSpPr>
        <p:spPr>
          <a:xfrm>
            <a:off x="-3352800" y="0"/>
            <a:ext cx="1600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9" name="Rectangle"/>
          <p:cNvSpPr txBox="1"/>
          <p:nvPr>
            <p:ph type="body" sz="quarter" idx="22"/>
          </p:nvPr>
        </p:nvSpPr>
        <p:spPr>
          <a:xfrm>
            <a:off x="13665200" y="3746500"/>
            <a:ext cx="9271000" cy="4826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l"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pPr>
          </a:p>
        </p:txBody>
      </p:sp>
      <p:sp>
        <p:nvSpPr>
          <p:cNvPr id="40" name="Title Text"/>
          <p:cNvSpPr txBox="1"/>
          <p:nvPr>
            <p:ph type="title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pc="-80" sz="8000"/>
            </a:lvl1pPr>
          </a:lstStyle>
          <a:p>
            <a:pPr/>
            <a:r>
              <a:t>Title Text</a:t>
            </a:r>
          </a:p>
        </p:txBody>
      </p:sp>
      <p:sp>
        <p:nvSpPr>
          <p:cNvPr id="41" name="Body Level One…"/>
          <p:cNvSpPr txBox="1"/>
          <p:nvPr>
            <p:ph type="body" sz="quarter" idx="1"/>
          </p:nvPr>
        </p:nvSpPr>
        <p:spPr>
          <a:xfrm>
            <a:off x="13665200" y="7010400"/>
            <a:ext cx="9271000" cy="2312637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</a:lvl1pPr>
            <a:lvl2pPr algn="l">
              <a:lnSpc>
                <a:spcPct val="80000"/>
              </a:lnSpc>
            </a:lvl2pPr>
            <a:lvl3pPr algn="l">
              <a:lnSpc>
                <a:spcPct val="80000"/>
              </a:lnSpc>
            </a:lvl3pPr>
            <a:lvl4pPr algn="l">
              <a:lnSpc>
                <a:spcPct val="80000"/>
              </a:lnSpc>
            </a:lvl4pPr>
            <a:lvl5pPr algn="l">
              <a:lnSpc>
                <a:spcPct val="80000"/>
              </a:lnSpc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xfrm>
            <a:off x="12001500" y="13030200"/>
            <a:ext cx="386335" cy="4191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"/>
          <p:cNvSpPr txBox="1"/>
          <p:nvPr>
            <p:ph type="body" sz="quarter" idx="21"/>
          </p:nvPr>
        </p:nvSpPr>
        <p:spPr>
          <a:xfrm>
            <a:off x="1727200" y="1003300"/>
            <a:ext cx="20929600" cy="48260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pPr>
          </a:p>
        </p:txBody>
      </p:sp>
      <p:sp>
        <p:nvSpPr>
          <p:cNvPr id="50" name="Title Text"/>
          <p:cNvSpPr txBox="1"/>
          <p:nvPr>
            <p:ph type="title"/>
          </p:nvPr>
        </p:nvSpPr>
        <p:spPr>
          <a:xfrm>
            <a:off x="1727200" y="1739900"/>
            <a:ext cx="20929600" cy="3225356"/>
          </a:xfrm>
          <a:prstGeom prst="rect">
            <a:avLst/>
          </a:prstGeom>
        </p:spPr>
        <p:txBody>
          <a:bodyPr anchor="t"/>
          <a:lstStyle/>
          <a:p>
            <a:pPr/>
            <a:r>
              <a:t>Title Text</a:t>
            </a:r>
          </a:p>
        </p:txBody>
      </p:sp>
      <p:sp>
        <p:nvSpPr>
          <p:cNvPr id="51" name="Body Level One…"/>
          <p:cNvSpPr txBox="1"/>
          <p:nvPr>
            <p:ph type="body" sz="half" idx="1"/>
          </p:nvPr>
        </p:nvSpPr>
        <p:spPr>
          <a:xfrm>
            <a:off x="1727200" y="4965700"/>
            <a:ext cx="20929600" cy="6165850"/>
          </a:xfrm>
          <a:prstGeom prst="rect">
            <a:avLst/>
          </a:prstGeom>
        </p:spPr>
        <p:txBody>
          <a:bodyPr numCol="2" spcCol="1046480"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" name="Slide Number"/>
          <p:cNvSpPr txBox="1"/>
          <p:nvPr>
            <p:ph type="sldNum" sz="quarter" idx="2"/>
          </p:nvPr>
        </p:nvSpPr>
        <p:spPr>
          <a:xfrm>
            <a:off x="12001500" y="13030200"/>
            <a:ext cx="386335" cy="4191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Body Level One…"/>
          <p:cNvSpPr txBox="1"/>
          <p:nvPr>
            <p:ph type="body" sz="half" idx="1"/>
          </p:nvPr>
        </p:nvSpPr>
        <p:spPr>
          <a:xfrm>
            <a:off x="1727200" y="4965700"/>
            <a:ext cx="20929600" cy="6165850"/>
          </a:xfrm>
          <a:prstGeom prst="rect">
            <a:avLst/>
          </a:prstGeom>
        </p:spPr>
        <p:txBody>
          <a:bodyPr numCol="2" spcCol="1046480"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0" name="Slide Number"/>
          <p:cNvSpPr txBox="1"/>
          <p:nvPr>
            <p:ph type="sldNum" sz="quarter" idx="2"/>
          </p:nvPr>
        </p:nvSpPr>
        <p:spPr>
          <a:xfrm>
            <a:off x="12001500" y="13030200"/>
            <a:ext cx="386335" cy="4191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Lin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8" name="Line"/>
          <p:cNvSpPr/>
          <p:nvPr/>
        </p:nvSpPr>
        <p:spPr>
          <a:xfrm>
            <a:off x="13665200" y="70104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9" name="Image"/>
          <p:cNvSpPr/>
          <p:nvPr>
            <p:ph type="pic" idx="21"/>
          </p:nvPr>
        </p:nvSpPr>
        <p:spPr>
          <a:xfrm>
            <a:off x="-3352800" y="0"/>
            <a:ext cx="16002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0" name="Rectangle"/>
          <p:cNvSpPr txBox="1"/>
          <p:nvPr>
            <p:ph type="body" sz="quarter" idx="22"/>
          </p:nvPr>
        </p:nvSpPr>
        <p:spPr>
          <a:xfrm>
            <a:off x="13665200" y="3740611"/>
            <a:ext cx="9271000" cy="482601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l"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pPr>
          </a:p>
        </p:txBody>
      </p:sp>
      <p:sp>
        <p:nvSpPr>
          <p:cNvPr id="71" name="Title Text"/>
          <p:cNvSpPr txBox="1"/>
          <p:nvPr>
            <p:ph type="title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pc="-80" sz="8000"/>
            </a:lvl1pPr>
          </a:lstStyle>
          <a:p>
            <a:pPr/>
            <a:r>
              <a:t>Title Text</a:t>
            </a:r>
          </a:p>
        </p:txBody>
      </p:sp>
      <p:sp>
        <p:nvSpPr>
          <p:cNvPr id="72" name="Body Level One…"/>
          <p:cNvSpPr txBox="1"/>
          <p:nvPr>
            <p:ph type="body" sz="quarter" idx="1"/>
          </p:nvPr>
        </p:nvSpPr>
        <p:spPr>
          <a:xfrm>
            <a:off x="13665200" y="7635875"/>
            <a:ext cx="9271000" cy="4568825"/>
          </a:xfrm>
          <a:prstGeom prst="rect">
            <a:avLst/>
          </a:prstGeom>
        </p:spPr>
        <p:txBody>
          <a:bodyPr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lide Number"/>
          <p:cNvSpPr txBox="1"/>
          <p:nvPr>
            <p:ph type="sldNum" sz="quarter" idx="2"/>
          </p:nvPr>
        </p:nvSpPr>
        <p:spPr>
          <a:xfrm>
            <a:off x="12001500" y="13030200"/>
            <a:ext cx="386335" cy="4191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Lin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81" name="Line"/>
          <p:cNvSpPr/>
          <p:nvPr/>
        </p:nvSpPr>
        <p:spPr>
          <a:xfrm>
            <a:off x="13665200" y="70104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82" name="Rectangle"/>
          <p:cNvSpPr txBox="1"/>
          <p:nvPr>
            <p:ph type="body" sz="quarter" idx="21"/>
          </p:nvPr>
        </p:nvSpPr>
        <p:spPr>
          <a:xfrm>
            <a:off x="13665200" y="3740611"/>
            <a:ext cx="9271000" cy="482601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l"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pPr>
          </a:p>
        </p:txBody>
      </p:sp>
      <p:sp>
        <p:nvSpPr>
          <p:cNvPr id="83" name="Title Text"/>
          <p:cNvSpPr txBox="1"/>
          <p:nvPr>
            <p:ph type="title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pc="-80" sz="8000"/>
            </a:lvl1pPr>
          </a:lstStyle>
          <a:p>
            <a:pPr/>
            <a:r>
              <a:t>Title Text</a:t>
            </a:r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13665200" y="7635875"/>
            <a:ext cx="9271000" cy="4568825"/>
          </a:xfrm>
          <a:prstGeom prst="rect">
            <a:avLst/>
          </a:prstGeom>
        </p:spPr>
        <p:txBody>
          <a:bodyPr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xfrm>
            <a:off x="12001500" y="13030200"/>
            <a:ext cx="386335" cy="4191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Line"/>
          <p:cNvSpPr/>
          <p:nvPr/>
        </p:nvSpPr>
        <p:spPr>
          <a:xfrm>
            <a:off x="13665200" y="3721100"/>
            <a:ext cx="92837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93" name="Line"/>
          <p:cNvSpPr/>
          <p:nvPr/>
        </p:nvSpPr>
        <p:spPr>
          <a:xfrm>
            <a:off x="13665200" y="7010400"/>
            <a:ext cx="92837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94" name="Rectangle"/>
          <p:cNvSpPr txBox="1"/>
          <p:nvPr>
            <p:ph type="body" sz="quarter" idx="21"/>
          </p:nvPr>
        </p:nvSpPr>
        <p:spPr>
          <a:xfrm>
            <a:off x="13665200" y="3740611"/>
            <a:ext cx="9271000" cy="482601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l" defTabSz="685800">
              <a:lnSpc>
                <a:spcPct val="100000"/>
              </a:lnSpc>
              <a:defRPr b="1" cap="all" spc="0" sz="2000">
                <a:solidFill>
                  <a:srgbClr val="227AAF"/>
                </a:solidFill>
              </a:defRPr>
            </a:pPr>
          </a:p>
        </p:txBody>
      </p:sp>
      <p:sp>
        <p:nvSpPr>
          <p:cNvPr id="95" name="Title Text"/>
          <p:cNvSpPr txBox="1"/>
          <p:nvPr>
            <p:ph type="title"/>
          </p:nvPr>
        </p:nvSpPr>
        <p:spPr>
          <a:xfrm>
            <a:off x="13665200" y="4394200"/>
            <a:ext cx="9271000" cy="2540000"/>
          </a:xfrm>
          <a:prstGeom prst="rect">
            <a:avLst/>
          </a:prstGeom>
        </p:spPr>
        <p:txBody>
          <a:bodyPr anchor="t"/>
          <a:lstStyle>
            <a:lvl1pPr algn="l">
              <a:defRPr spc="-80" sz="8000"/>
            </a:lvl1pPr>
          </a:lstStyle>
          <a:p>
            <a:pPr/>
            <a:r>
              <a:t>Title Text</a:t>
            </a:r>
          </a:p>
        </p:txBody>
      </p:sp>
      <p:sp>
        <p:nvSpPr>
          <p:cNvPr id="96" name="Body Level One…"/>
          <p:cNvSpPr txBox="1"/>
          <p:nvPr>
            <p:ph type="body" sz="quarter" idx="1"/>
          </p:nvPr>
        </p:nvSpPr>
        <p:spPr>
          <a:xfrm>
            <a:off x="13665200" y="7635875"/>
            <a:ext cx="9271000" cy="4568825"/>
          </a:xfrm>
          <a:prstGeom prst="rect">
            <a:avLst/>
          </a:prstGeom>
        </p:spPr>
        <p:txBody>
          <a:bodyPr/>
          <a:lstStyle>
            <a:lvl1pPr marL="4826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652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4478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19304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413000" indent="-482600" algn="l" defTabSz="12700">
              <a:lnSpc>
                <a:spcPct val="80000"/>
              </a:lnSpc>
              <a:spcBef>
                <a:spcPts val="2400"/>
              </a:spcBef>
              <a:buSzPct val="100000"/>
              <a:buChar char="•"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pc="0" sz="3600">
                <a:solidFill>
                  <a:srgbClr val="4A4A4A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xfrm>
            <a:off x="12001500" y="13030200"/>
            <a:ext cx="386335" cy="4191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">
    <p:bg>
      <p:bgPr>
        <a:solidFill>
          <a:srgbClr val="227AA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Line"/>
          <p:cNvSpPr/>
          <p:nvPr/>
        </p:nvSpPr>
        <p:spPr>
          <a:xfrm>
            <a:off x="863600" y="12852400"/>
            <a:ext cx="22656800" cy="0"/>
          </a:xfrm>
          <a:prstGeom prst="line">
            <a:avLst/>
          </a:prstGeom>
          <a:ln w="12700">
            <a:solidFill>
              <a:srgbClr val="EFEBD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05" name="Line"/>
          <p:cNvSpPr/>
          <p:nvPr/>
        </p:nvSpPr>
        <p:spPr>
          <a:xfrm>
            <a:off x="863600" y="889000"/>
            <a:ext cx="22656800" cy="0"/>
          </a:xfrm>
          <a:prstGeom prst="line">
            <a:avLst/>
          </a:prstGeom>
          <a:ln w="50800">
            <a:solidFill>
              <a:srgbClr val="EFEBD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06" name="Title Text"/>
          <p:cNvSpPr txBox="1"/>
          <p:nvPr>
            <p:ph type="title"/>
          </p:nvPr>
        </p:nvSpPr>
        <p:spPr>
          <a:xfrm>
            <a:off x="1727200" y="5410200"/>
            <a:ext cx="20929600" cy="2540000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12001500" y="13030200"/>
            <a:ext cx="386335" cy="4191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0EBE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0EB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863600" y="889000"/>
            <a:ext cx="226568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Line"/>
          <p:cNvSpPr/>
          <p:nvPr/>
        </p:nvSpPr>
        <p:spPr>
          <a:xfrm>
            <a:off x="863600" y="12852400"/>
            <a:ext cx="226568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1727200" y="4428480"/>
            <a:ext cx="20929600" cy="27978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1727200" y="7251700"/>
            <a:ext cx="20929600" cy="20382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11998832" y="13030200"/>
            <a:ext cx="386335" cy="4191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821531">
              <a:lnSpc>
                <a:spcPct val="100000"/>
              </a:lnSpc>
              <a:spcBef>
                <a:spcPts val="0"/>
              </a:spcBef>
              <a:tabLst/>
              <a:defRPr sz="1800">
                <a:solidFill>
                  <a:srgbClr val="227AA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j-lt"/>
          <a:ea typeface="+mj-ea"/>
          <a:cs typeface="+mj-cs"/>
          <a:sym typeface="Publico Headline Black"/>
        </a:defRPr>
      </a:lvl1pPr>
      <a:lvl2pPr marL="0" marR="0" indent="4572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j-lt"/>
          <a:ea typeface="+mj-ea"/>
          <a:cs typeface="+mj-cs"/>
          <a:sym typeface="Publico Headline Black"/>
        </a:defRPr>
      </a:lvl2pPr>
      <a:lvl3pPr marL="0" marR="0" indent="9144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j-lt"/>
          <a:ea typeface="+mj-ea"/>
          <a:cs typeface="+mj-cs"/>
          <a:sym typeface="Publico Headline Black"/>
        </a:defRPr>
      </a:lvl3pPr>
      <a:lvl4pPr marL="0" marR="0" indent="13716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j-lt"/>
          <a:ea typeface="+mj-ea"/>
          <a:cs typeface="+mj-cs"/>
          <a:sym typeface="Publico Headline Black"/>
        </a:defRPr>
      </a:lvl4pPr>
      <a:lvl5pPr marL="0" marR="0" indent="18288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j-lt"/>
          <a:ea typeface="+mj-ea"/>
          <a:cs typeface="+mj-cs"/>
          <a:sym typeface="Publico Headline Black"/>
        </a:defRPr>
      </a:lvl5pPr>
      <a:lvl6pPr marL="0" marR="0" indent="22860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j-lt"/>
          <a:ea typeface="+mj-ea"/>
          <a:cs typeface="+mj-cs"/>
          <a:sym typeface="Publico Headline Black"/>
        </a:defRPr>
      </a:lvl6pPr>
      <a:lvl7pPr marL="0" marR="0" indent="27432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j-lt"/>
          <a:ea typeface="+mj-ea"/>
          <a:cs typeface="+mj-cs"/>
          <a:sym typeface="Publico Headline Black"/>
        </a:defRPr>
      </a:lvl7pPr>
      <a:lvl8pPr marL="0" marR="0" indent="32004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j-lt"/>
          <a:ea typeface="+mj-ea"/>
          <a:cs typeface="+mj-cs"/>
          <a:sym typeface="Publico Headline Black"/>
        </a:defRPr>
      </a:lvl8pPr>
      <a:lvl9pPr marL="0" marR="0" indent="3657600" algn="ctr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6" strike="noStrike" sz="8600" u="none">
          <a:solidFill>
            <a:srgbClr val="4A4A4A"/>
          </a:solidFill>
          <a:uFillTx/>
          <a:latin typeface="+mj-lt"/>
          <a:ea typeface="+mj-ea"/>
          <a:cs typeface="+mj-cs"/>
          <a:sym typeface="Publico Headline Black"/>
        </a:defRPr>
      </a:lvl9pPr>
    </p:titleStyle>
    <p:bodyStyle>
      <a:lvl1pPr marL="0" marR="0" indent="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1pPr>
      <a:lvl2pPr marL="0" marR="0" indent="457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2pPr>
      <a:lvl3pPr marL="0" marR="0" indent="914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3pPr>
      <a:lvl4pPr marL="0" marR="0" indent="1371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4pPr>
      <a:lvl5pPr marL="0" marR="0" indent="18288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5pPr>
      <a:lvl6pPr marL="0" marR="0" indent="22860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6pPr>
      <a:lvl7pPr marL="0" marR="0" indent="27432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7pPr>
      <a:lvl8pPr marL="0" marR="0" indent="32004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8pPr>
      <a:lvl9pPr marL="0" marR="0" indent="3657600" algn="ctr" defTabSz="5842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44" strike="noStrike" sz="4400" u="none">
          <a:solidFill>
            <a:srgbClr val="227AAE"/>
          </a:solidFill>
          <a:uFillTx/>
          <a:latin typeface="Publico Text Roman"/>
          <a:ea typeface="Publico Text Roman"/>
          <a:cs typeface="Publico Text Roman"/>
          <a:sym typeface="Publico Text Roman"/>
        </a:defRPr>
      </a:lvl9pPr>
    </p:bodyStyle>
    <p:other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1pPr>
      <a:lvl2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2pPr>
      <a:lvl3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3pPr>
      <a:lvl4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4pPr>
      <a:lvl5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5pPr>
      <a:lvl6pPr marL="0" marR="0" indent="2286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6pPr>
      <a:lvl7pPr marL="0" marR="0" indent="2743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7pPr>
      <a:lvl8pPr marL="0" marR="0" indent="3200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8pPr>
      <a:lvl9pPr marL="0" marR="0" indent="3657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venir Next Medium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7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8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4.jpeg"/><Relationship Id="rId3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mailto:sales@vedantictechnologies.com" TargetMode="External"/><Relationship Id="rId3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realpresmain.jpg" descr="realpresmain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14845" r="0" b="14845"/>
          <a:stretch>
            <a:fillRect/>
          </a:stretch>
        </p:blipFill>
        <p:spPr>
          <a:xfrm>
            <a:off x="-1" y="0"/>
            <a:ext cx="24384000" cy="13716000"/>
          </a:xfrm>
          <a:prstGeom prst="rect">
            <a:avLst/>
          </a:prstGeom>
        </p:spPr>
      </p:pic>
      <p:sp>
        <p:nvSpPr>
          <p:cNvPr id="191" name="- Vedantic technologies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A4A4B"/>
                </a:solidFill>
              </a:defRPr>
            </a:lvl1pPr>
          </a:lstStyle>
          <a:p>
            <a:pPr/>
            <a:r>
              <a:t>- Vedantic technologies</a:t>
            </a:r>
          </a:p>
        </p:txBody>
      </p:sp>
      <p:sp>
        <p:nvSpPr>
          <p:cNvPr id="192" name="Website Design Proposa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Website Design Proposal</a:t>
            </a:r>
          </a:p>
        </p:txBody>
      </p:sp>
      <p:sp>
        <p:nvSpPr>
          <p:cNvPr id="193" name="Presentation - Real estate"/>
          <p:cNvSpPr txBox="1"/>
          <p:nvPr>
            <p:ph type="body" idx="22"/>
          </p:nvPr>
        </p:nvSpPr>
        <p:spPr>
          <a:xfrm>
            <a:off x="1727200" y="393640"/>
            <a:ext cx="20929601" cy="726862"/>
          </a:xfrm>
          <a:prstGeom prst="rect">
            <a:avLst/>
          </a:prstGeom>
          <a:solidFill>
            <a:srgbClr val="FFFFFF"/>
          </a:solidFill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12700">
              <a:lnSpc>
                <a:spcPct val="100000"/>
              </a:lnSpc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cap="all" spc="0" sz="3000">
                <a:solidFill>
                  <a:srgbClr val="FFFFFF"/>
                </a:solidFill>
              </a:defRPr>
            </a:pPr>
            <a:r>
              <a:rPr>
                <a:solidFill>
                  <a:srgbClr val="000000"/>
                </a:solidFill>
              </a:rPr>
              <a:t>Presentation</a:t>
            </a:r>
            <a:r>
              <a:t> </a:t>
            </a:r>
            <a:r>
              <a:rPr>
                <a:solidFill>
                  <a:srgbClr val="000000"/>
                </a:solidFill>
              </a:rPr>
              <a:t>- Real estate</a:t>
            </a:r>
          </a:p>
        </p:txBody>
      </p:sp>
      <p:sp>
        <p:nvSpPr>
          <p:cNvPr id="194" name="Line"/>
          <p:cNvSpPr/>
          <p:nvPr/>
        </p:nvSpPr>
        <p:spPr>
          <a:xfrm>
            <a:off x="863600" y="12852400"/>
            <a:ext cx="22656800" cy="0"/>
          </a:xfrm>
          <a:prstGeom prst="line">
            <a:avLst/>
          </a:prstGeom>
          <a:ln w="127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95" name="Line"/>
          <p:cNvSpPr/>
          <p:nvPr/>
        </p:nvSpPr>
        <p:spPr>
          <a:xfrm>
            <a:off x="863600" y="454939"/>
            <a:ext cx="22656801" cy="1"/>
          </a:xfrm>
          <a:prstGeom prst="line">
            <a:avLst/>
          </a:prstGeom>
          <a:ln w="50800">
            <a:solidFill>
              <a:srgbClr val="FFFFFF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Screenshot 2024-09-05 at 4.20.30 PM.png" descr="Screenshot 2024-09-05 at 4.20.30 PM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5295" t="0" r="5295" b="0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237" name="Line"/>
          <p:cNvSpPr/>
          <p:nvPr/>
        </p:nvSpPr>
        <p:spPr>
          <a:xfrm>
            <a:off x="863600" y="889000"/>
            <a:ext cx="226568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38" name="Line"/>
          <p:cNvSpPr/>
          <p:nvPr/>
        </p:nvSpPr>
        <p:spPr>
          <a:xfrm>
            <a:off x="863600" y="12852400"/>
            <a:ext cx="226568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 p14:dur="1500">
        <p:push dir="d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Screenshot 2024-09-05 at 4.20.41 PM.png" descr="Screenshot 2024-09-05 at 4.20.41 PM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5295" t="0" r="5295" b="0"/>
          <a:stretch>
            <a:fillRect/>
          </a:stretch>
        </p:blipFill>
        <p:spPr>
          <a:xfrm>
            <a:off x="976442" y="1098562"/>
            <a:ext cx="22431001" cy="12617438"/>
          </a:xfrm>
          <a:prstGeom prst="rect">
            <a:avLst/>
          </a:prstGeom>
        </p:spPr>
      </p:pic>
      <p:sp>
        <p:nvSpPr>
          <p:cNvPr id="241" name="Line"/>
          <p:cNvSpPr/>
          <p:nvPr/>
        </p:nvSpPr>
        <p:spPr>
          <a:xfrm>
            <a:off x="863600" y="889000"/>
            <a:ext cx="226568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2" name="Line"/>
          <p:cNvSpPr/>
          <p:nvPr/>
        </p:nvSpPr>
        <p:spPr>
          <a:xfrm>
            <a:off x="863600" y="12852400"/>
            <a:ext cx="226568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Screenshot 2024-09-05 at 4.20.57 PM.png" descr="Screenshot 2024-09-05 at 4.20.57 PM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5295" t="0" r="5295" b="0"/>
          <a:stretch>
            <a:fillRect/>
          </a:stretch>
        </p:blipFill>
        <p:spPr>
          <a:xfrm>
            <a:off x="976443" y="1098562"/>
            <a:ext cx="22431000" cy="12617438"/>
          </a:xfrm>
          <a:prstGeom prst="rect">
            <a:avLst/>
          </a:prstGeom>
        </p:spPr>
      </p:pic>
      <p:sp>
        <p:nvSpPr>
          <p:cNvPr id="245" name="Line"/>
          <p:cNvSpPr/>
          <p:nvPr/>
        </p:nvSpPr>
        <p:spPr>
          <a:xfrm>
            <a:off x="863600" y="889000"/>
            <a:ext cx="226568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6" name="Line"/>
          <p:cNvSpPr/>
          <p:nvPr/>
        </p:nvSpPr>
        <p:spPr>
          <a:xfrm>
            <a:off x="863600" y="12852400"/>
            <a:ext cx="226568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Screenshot 2024-09-05 at 4.21.06 PM.png" descr="Screenshot 2024-09-05 at 4.21.06 PM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5295" t="0" r="5295" b="0"/>
          <a:stretch>
            <a:fillRect/>
          </a:stretch>
        </p:blipFill>
        <p:spPr>
          <a:xfrm>
            <a:off x="976443" y="1098562"/>
            <a:ext cx="22431001" cy="12617438"/>
          </a:xfrm>
          <a:prstGeom prst="rect">
            <a:avLst/>
          </a:prstGeom>
        </p:spPr>
      </p:pic>
      <p:sp>
        <p:nvSpPr>
          <p:cNvPr id="249" name="Line"/>
          <p:cNvSpPr/>
          <p:nvPr/>
        </p:nvSpPr>
        <p:spPr>
          <a:xfrm>
            <a:off x="863600" y="889000"/>
            <a:ext cx="226568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50" name="Line"/>
          <p:cNvSpPr/>
          <p:nvPr/>
        </p:nvSpPr>
        <p:spPr>
          <a:xfrm>
            <a:off x="863600" y="12852400"/>
            <a:ext cx="226568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freepik-export-20240905152705pC4y.jpeg" descr="freepik-export-20240905152705pC4y.jpe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15625"/>
          <a:stretch>
            <a:fillRect/>
          </a:stretch>
        </p:blipFill>
        <p:spPr>
          <a:xfrm>
            <a:off x="0" y="-1"/>
            <a:ext cx="24384000" cy="13716001"/>
          </a:xfrm>
          <a:prstGeom prst="rect">
            <a:avLst/>
          </a:prstGeom>
        </p:spPr>
      </p:pic>
      <p:sp>
        <p:nvSpPr>
          <p:cNvPr id="253" name="Line"/>
          <p:cNvSpPr/>
          <p:nvPr/>
        </p:nvSpPr>
        <p:spPr>
          <a:xfrm>
            <a:off x="863600" y="889000"/>
            <a:ext cx="22656800" cy="0"/>
          </a:xfrm>
          <a:prstGeom prst="line">
            <a:avLst/>
          </a:prstGeom>
          <a:ln w="508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54" name="Line"/>
          <p:cNvSpPr/>
          <p:nvPr/>
        </p:nvSpPr>
        <p:spPr>
          <a:xfrm>
            <a:off x="863600" y="12852400"/>
            <a:ext cx="22656800" cy="0"/>
          </a:xfrm>
          <a:prstGeom prst="line">
            <a:avLst/>
          </a:prstGeom>
          <a:ln w="12700">
            <a:solidFill>
              <a:srgbClr val="227AAF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lnSpc>
                <a:spcPct val="100000"/>
              </a:lnSpc>
              <a:spcBef>
                <a:spcPts val="0"/>
              </a:spcBef>
              <a:tabLst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255" name="bgback.png" descr="bgbac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9127" y="1092864"/>
            <a:ext cx="2901269" cy="1746584"/>
          </a:xfrm>
          <a:prstGeom prst="rect">
            <a:avLst/>
          </a:prstGeom>
          <a:ln w="12700">
            <a:miter lim="400000"/>
          </a:ln>
        </p:spPr>
      </p:pic>
      <p:sp>
        <p:nvSpPr>
          <p:cNvPr id="256" name="Vedantic Technologies"/>
          <p:cNvSpPr txBox="1"/>
          <p:nvPr/>
        </p:nvSpPr>
        <p:spPr>
          <a:xfrm>
            <a:off x="8839771" y="59926"/>
            <a:ext cx="6704458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584200">
              <a:spcBef>
                <a:spcPts val="0"/>
              </a:spcBef>
              <a:tabLst/>
              <a:defRPr spc="-49" sz="4900">
                <a:solidFill>
                  <a:srgbClr val="CD6504"/>
                </a:solidFill>
                <a:latin typeface="+mj-lt"/>
                <a:ea typeface="+mj-ea"/>
                <a:cs typeface="+mj-cs"/>
                <a:sym typeface="Publico Headline Black"/>
              </a:defRPr>
            </a:lvl1pPr>
          </a:lstStyle>
          <a:p>
            <a:pPr/>
            <a:r>
              <a:t>Vedantic Technologies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ABLE of CONTENTS"/>
          <p:cNvSpPr txBox="1"/>
          <p:nvPr>
            <p:ph type="title"/>
          </p:nvPr>
        </p:nvSpPr>
        <p:spPr>
          <a:xfrm>
            <a:off x="1727200" y="1739900"/>
            <a:ext cx="20929600" cy="1029025"/>
          </a:xfrm>
          <a:prstGeom prst="rect">
            <a:avLst/>
          </a:prstGeom>
        </p:spPr>
        <p:txBody>
          <a:bodyPr anchor="ctr"/>
          <a:lstStyle>
            <a:lvl1pPr defTabSz="457200">
              <a:lnSpc>
                <a:spcPct val="100000"/>
              </a:lnSpc>
              <a:defRPr spc="0" sz="5000">
                <a:solidFill>
                  <a:srgbClr val="CD6504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TABLE of CONTENTS</a:t>
            </a:r>
          </a:p>
        </p:txBody>
      </p:sp>
      <p:sp>
        <p:nvSpPr>
          <p:cNvPr id="198" name="Executive Summary…"/>
          <p:cNvSpPr txBox="1"/>
          <p:nvPr>
            <p:ph type="body" idx="1"/>
          </p:nvPr>
        </p:nvSpPr>
        <p:spPr>
          <a:xfrm>
            <a:off x="1727200" y="3074486"/>
            <a:ext cx="20929600" cy="8057064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defRPr sz="5000">
                <a:solidFill>
                  <a:srgbClr val="000000"/>
                </a:solidFill>
              </a:defRPr>
            </a:pPr>
            <a:r>
              <a:t>Executive Summary</a:t>
            </a:r>
          </a:p>
          <a:p>
            <a:pPr>
              <a:lnSpc>
                <a:spcPct val="100000"/>
              </a:lnSpc>
              <a:defRPr sz="5000">
                <a:solidFill>
                  <a:srgbClr val="000000"/>
                </a:solidFill>
              </a:defRPr>
            </a:pPr>
            <a:r>
              <a:t>Proposed Solution</a:t>
            </a:r>
          </a:p>
          <a:p>
            <a:pPr>
              <a:lnSpc>
                <a:spcPct val="100000"/>
              </a:lnSpc>
              <a:defRPr sz="5000">
                <a:solidFill>
                  <a:srgbClr val="000000"/>
                </a:solidFill>
              </a:defRPr>
            </a:pPr>
            <a:r>
              <a:t>Scope Of Work</a:t>
            </a:r>
          </a:p>
          <a:p>
            <a:pPr>
              <a:lnSpc>
                <a:spcPct val="100000"/>
              </a:lnSpc>
              <a:defRPr sz="5000">
                <a:solidFill>
                  <a:srgbClr val="000000"/>
                </a:solidFill>
              </a:defRPr>
            </a:pPr>
            <a:r>
              <a:t>Timeline</a:t>
            </a:r>
          </a:p>
          <a:p>
            <a:pPr>
              <a:lnSpc>
                <a:spcPct val="100000"/>
              </a:lnSpc>
              <a:defRPr sz="5000">
                <a:solidFill>
                  <a:srgbClr val="000000"/>
                </a:solidFill>
              </a:defRPr>
            </a:pPr>
            <a:r>
              <a:t>Expenditure</a:t>
            </a:r>
          </a:p>
          <a:p>
            <a:pPr>
              <a:lnSpc>
                <a:spcPct val="100000"/>
              </a:lnSpc>
              <a:defRPr sz="5000">
                <a:solidFill>
                  <a:srgbClr val="000000"/>
                </a:solidFill>
              </a:defRPr>
            </a:pPr>
            <a:r>
              <a:t>Contact </a:t>
            </a:r>
          </a:p>
          <a:p>
            <a:pPr>
              <a:lnSpc>
                <a:spcPct val="100000"/>
              </a:lnSpc>
              <a:defRPr sz="5000">
                <a:solidFill>
                  <a:srgbClr val="000000"/>
                </a:solidFill>
              </a:defRPr>
            </a:pPr>
            <a:r>
              <a:t>Visual Design Inspiration</a:t>
            </a:r>
          </a:p>
        </p:txBody>
      </p:sp>
      <p:sp>
        <p:nvSpPr>
          <p:cNvPr id="199" name="Slide Number"/>
          <p:cNvSpPr txBox="1"/>
          <p:nvPr>
            <p:ph type="sldNum" sz="quarter" idx="4294967295"/>
          </p:nvPr>
        </p:nvSpPr>
        <p:spPr>
          <a:xfrm>
            <a:off x="12069508" y="13030200"/>
            <a:ext cx="250318" cy="4191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3d-rendering-loft-luxury-living-room-with-bookshelf-near-bookshelf.jpg" descr="3d-rendering-loft-luxury-living-room-with-bookshelf-near-bookshelf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0308" t="0" r="20308" b="0"/>
          <a:stretch>
            <a:fillRect/>
          </a:stretch>
        </p:blipFill>
        <p:spPr>
          <a:xfrm>
            <a:off x="0" y="0"/>
            <a:ext cx="12217400" cy="13716000"/>
          </a:xfrm>
          <a:prstGeom prst="rect">
            <a:avLst/>
          </a:prstGeom>
        </p:spPr>
      </p:pic>
      <p:sp>
        <p:nvSpPr>
          <p:cNvPr id="202" name="Executive Summary"/>
          <p:cNvSpPr txBox="1"/>
          <p:nvPr>
            <p:ph type="title"/>
          </p:nvPr>
        </p:nvSpPr>
        <p:spPr>
          <a:xfrm>
            <a:off x="13671550" y="334455"/>
            <a:ext cx="9271000" cy="1362445"/>
          </a:xfrm>
          <a:prstGeom prst="rect">
            <a:avLst/>
          </a:prstGeom>
        </p:spPr>
        <p:txBody>
          <a:bodyPr/>
          <a:lstStyle>
            <a:lvl1pPr defTabSz="549148">
              <a:defRPr spc="-75" sz="7519">
                <a:solidFill>
                  <a:srgbClr val="000000"/>
                </a:solidFill>
              </a:defRPr>
            </a:lvl1pPr>
          </a:lstStyle>
          <a:p>
            <a:pPr/>
            <a:r>
              <a:t>Executive Summary</a:t>
            </a:r>
          </a:p>
        </p:txBody>
      </p:sp>
      <p:sp>
        <p:nvSpPr>
          <p:cNvPr id="203" name="In today's competitive real estate market, having a modern, user-friendly website is essential for capturing leads, showcasing properties, and standing out against competitors. After reviewing your current website, we have identified several areas for im"/>
          <p:cNvSpPr txBox="1"/>
          <p:nvPr>
            <p:ph type="body" sz="half" idx="1"/>
          </p:nvPr>
        </p:nvSpPr>
        <p:spPr>
          <a:xfrm>
            <a:off x="13671550" y="3690645"/>
            <a:ext cx="9271000" cy="9668844"/>
          </a:xfrm>
          <a:prstGeom prst="rect">
            <a:avLst/>
          </a:prstGeom>
        </p:spPr>
        <p:txBody>
          <a:bodyPr/>
          <a:lstStyle/>
          <a:p>
            <a:pPr defTabSz="457200">
              <a:lnSpc>
                <a:spcPct val="120000"/>
              </a:lnSpc>
              <a:defRPr spc="0" sz="25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In today's competitive real estate market, having a modern, user-friendly website is essential for capturing leads, showcasing properties, and standing out against competitors. After reviewing your current website, we have identified several areas for improvement:</a:t>
            </a:r>
          </a:p>
          <a:p>
            <a:pPr defTabSz="457200">
              <a:lnSpc>
                <a:spcPct val="120000"/>
              </a:lnSpc>
              <a:defRPr spc="0" sz="25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defTabSz="457200">
              <a:lnSpc>
                <a:spcPct val="120000"/>
              </a:lnSpc>
              <a:defRPr spc="0" sz="25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defTabSz="457200">
              <a:lnSpc>
                <a:spcPct val="150000"/>
              </a:lnSpc>
              <a:defRPr spc="0" sz="26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Limited Mobile Responsiveness</a:t>
            </a:r>
            <a:r>
              <a:t> – The site does not perform well on mobile devices, leading to potential missed leads from mobile users.</a:t>
            </a:r>
          </a:p>
          <a:p>
            <a:pPr defTabSz="457200">
              <a:lnSpc>
                <a:spcPct val="150000"/>
              </a:lnSpc>
              <a:defRPr spc="0" sz="26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Slow Load Speed</a:t>
            </a:r>
            <a:r>
              <a:t> – This negatively impacts user experience and SEO ranking, reducing organic traffic.</a:t>
            </a:r>
          </a:p>
          <a:p>
            <a:pPr defTabSz="457200">
              <a:lnSpc>
                <a:spcPct val="150000"/>
              </a:lnSpc>
              <a:defRPr spc="0" sz="26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Lack of Conversion Features</a:t>
            </a:r>
            <a:r>
              <a:t> – There is no direct arrangement for capturing inquiries from potential buyers or renters.</a:t>
            </a:r>
          </a:p>
          <a:p>
            <a:pPr defTabSz="457200">
              <a:lnSpc>
                <a:spcPct val="150000"/>
              </a:lnSpc>
              <a:defRPr spc="0" sz="26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b="1"/>
              <a:t>Outdated Design</a:t>
            </a:r>
            <a:r>
              <a:t> – The design is not competitive with real estate websites like 99acres, housing.com and maakan, etc making it harder to attract modern, tech-savvy customers.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 p14:dur="2000">
        <p14:prism dir="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A Mobile Responsive  design to ensure a seamless experience across all devices.…"/>
          <p:cNvSpPr txBox="1"/>
          <p:nvPr>
            <p:ph type="body" sz="half" idx="1"/>
          </p:nvPr>
        </p:nvSpPr>
        <p:spPr>
          <a:xfrm>
            <a:off x="13657341" y="3951844"/>
            <a:ext cx="9271001" cy="7833306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A </a:t>
            </a:r>
            <a:r>
              <a:rPr b="1" u="sng">
                <a:latin typeface="Avenir Next Regular"/>
                <a:ea typeface="Avenir Next Regular"/>
                <a:cs typeface="Avenir Next Regular"/>
                <a:sym typeface="Avenir Next Regular"/>
              </a:rPr>
              <a:t>Mobile Responsive</a:t>
            </a:r>
            <a:r>
              <a:t>  design to ensure a seamless experience across all devices.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b="1" u="sng">
                <a:latin typeface="Avenir Next Regular"/>
                <a:ea typeface="Avenir Next Regular"/>
                <a:cs typeface="Avenir Next Regular"/>
                <a:sym typeface="Avenir Next Regular"/>
              </a:rPr>
              <a:t>Lead Capture Forms</a:t>
            </a:r>
            <a:r>
              <a:t> and interactive property listings that encourage user engagement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t>Fast </a:t>
            </a:r>
            <a:r>
              <a:rPr b="1" u="sng">
                <a:latin typeface="Avenir Next Regular"/>
                <a:ea typeface="Avenir Next Regular"/>
                <a:cs typeface="Avenir Next Regular"/>
                <a:sym typeface="Avenir Next Regular"/>
              </a:rPr>
              <a:t>load speeds</a:t>
            </a:r>
            <a:r>
              <a:t> using optimazed images &amp; coding techniques.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t>An</a:t>
            </a:r>
            <a:r>
              <a:rPr b="1" u="sng">
                <a:latin typeface="Avenir Next Regular"/>
                <a:ea typeface="Avenir Next Regular"/>
                <a:cs typeface="Avenir Next Regular"/>
                <a:sym typeface="Avenir Next Regular"/>
              </a:rPr>
              <a:t> Integrated CRM Systems</a:t>
            </a:r>
            <a:r>
              <a:t> to manage inquiries &amp; property listings efficiently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b="1" u="sng">
                <a:latin typeface="Avenir Next Regular"/>
                <a:ea typeface="Avenir Next Regular"/>
                <a:cs typeface="Avenir Next Regular"/>
                <a:sym typeface="Avenir Next Regular"/>
              </a:rPr>
              <a:t>SEO Optimization </a:t>
            </a:r>
            <a:r>
              <a:t>to rank higher in local search results, driving more organic traffic.</a:t>
            </a:r>
          </a:p>
        </p:txBody>
      </p:sp>
      <p:pic>
        <p:nvPicPr>
          <p:cNvPr id="206" name="solution-problem-solving-share-ideas-concept.jpg" descr="solution-problem-solving-share-ideas-concept.jp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27645" t="0" r="0" b="0"/>
          <a:stretch>
            <a:fillRect/>
          </a:stretch>
        </p:blipFill>
        <p:spPr>
          <a:xfrm>
            <a:off x="0" y="0"/>
            <a:ext cx="12217400" cy="13716000"/>
          </a:xfrm>
          <a:prstGeom prst="rect">
            <a:avLst/>
          </a:prstGeom>
        </p:spPr>
      </p:pic>
      <p:sp>
        <p:nvSpPr>
          <p:cNvPr id="207" name="Proposed Solution"/>
          <p:cNvSpPr txBox="1"/>
          <p:nvPr>
            <p:ph type="title"/>
          </p:nvPr>
        </p:nvSpPr>
        <p:spPr>
          <a:xfrm>
            <a:off x="13657341" y="137528"/>
            <a:ext cx="9271001" cy="1132944"/>
          </a:xfrm>
          <a:prstGeom prst="rect">
            <a:avLst/>
          </a:prstGeom>
        </p:spPr>
        <p:txBody>
          <a:bodyPr/>
          <a:lstStyle>
            <a:lvl1pPr defTabSz="449833">
              <a:defRPr spc="-61" sz="6160">
                <a:solidFill>
                  <a:srgbClr val="000000"/>
                </a:solidFill>
              </a:defRPr>
            </a:lvl1pPr>
          </a:lstStyle>
          <a:p>
            <a:pPr/>
            <a:r>
              <a:t>Proposed Solution</a:t>
            </a:r>
          </a:p>
        </p:txBody>
      </p:sp>
      <p:sp>
        <p:nvSpPr>
          <p:cNvPr id="208" name="We propose a modern, mobile-optimized, and SEO-friendly real estate website that will include features designed to increase your conversion rate by 50%. By focusing on the latest web technologies, our solution will help you attract more customers, improv"/>
          <p:cNvSpPr txBox="1"/>
          <p:nvPr>
            <p:ph type="body" idx="22"/>
          </p:nvPr>
        </p:nvSpPr>
        <p:spPr>
          <a:xfrm>
            <a:off x="13671550" y="1054502"/>
            <a:ext cx="9271000" cy="284543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algn="l">
              <a:lnSpc>
                <a:spcPct val="120000"/>
              </a:lnSpc>
              <a:defRPr spc="-61" sz="6100">
                <a:solidFill>
                  <a:srgbClr val="00000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pPr>
            <a:r>
              <a:t>We propose a </a:t>
            </a:r>
            <a:r>
              <a:rPr b="1"/>
              <a:t>modern, mobile-optimized, and SEO-friendly real estate website</a:t>
            </a:r>
            <a:r>
              <a:t> that will include features designed to increase your conversion rate by 50%. By focusing on the latest web technologies, our solution will help you attract more customers, improve your brand presence, and drive more property inquiries.</a:t>
            </a:r>
          </a:p>
          <a:p>
            <a:pPr algn="l">
              <a:lnSpc>
                <a:spcPct val="120000"/>
              </a:lnSpc>
              <a:defRPr spc="-61" sz="6100">
                <a:solidFill>
                  <a:srgbClr val="000000"/>
                </a:solidFill>
                <a:latin typeface="Publico Headline Roman"/>
                <a:ea typeface="Publico Headline Roman"/>
                <a:cs typeface="Publico Headline Roman"/>
                <a:sym typeface="Publico Headline Roman"/>
              </a:defRPr>
            </a:pPr>
          </a:p>
        </p:txBody>
      </p:sp>
      <p:sp>
        <p:nvSpPr>
          <p:cNvPr id="209" name="Slide Number"/>
          <p:cNvSpPr txBox="1"/>
          <p:nvPr>
            <p:ph type="sldNum" sz="quarter" idx="4294967295"/>
          </p:nvPr>
        </p:nvSpPr>
        <p:spPr>
          <a:xfrm>
            <a:off x="12069508" y="13030200"/>
            <a:ext cx="250318" cy="4191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 p14:dur="2000">
        <p14:prism dir="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cope of Work"/>
          <p:cNvSpPr txBox="1"/>
          <p:nvPr>
            <p:ph type="title"/>
          </p:nvPr>
        </p:nvSpPr>
        <p:spPr>
          <a:xfrm>
            <a:off x="1727200" y="922844"/>
            <a:ext cx="20929600" cy="1045497"/>
          </a:xfrm>
          <a:prstGeom prst="rect">
            <a:avLst/>
          </a:prstGeom>
        </p:spPr>
        <p:txBody>
          <a:bodyPr/>
          <a:lstStyle>
            <a:lvl1pPr defTabSz="379729">
              <a:defRPr spc="-55" sz="5590">
                <a:solidFill>
                  <a:srgbClr val="000000"/>
                </a:solidFill>
              </a:defRPr>
            </a:lvl1pPr>
          </a:lstStyle>
          <a:p>
            <a:pPr/>
            <a:r>
              <a:t>Scope of Work</a:t>
            </a:r>
          </a:p>
        </p:txBody>
      </p:sp>
      <p:sp>
        <p:nvSpPr>
          <p:cNvPr id="212" name="The project will include the following deliverables:"/>
          <p:cNvSpPr txBox="1"/>
          <p:nvPr>
            <p:ph type="body" idx="21"/>
          </p:nvPr>
        </p:nvSpPr>
        <p:spPr>
          <a:xfrm>
            <a:off x="1727200" y="2019623"/>
            <a:ext cx="20929600" cy="78662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457200">
              <a:lnSpc>
                <a:spcPct val="100000"/>
              </a:lnSpc>
              <a:spcBef>
                <a:spcPts val="1200"/>
              </a:spcBef>
              <a:defRPr spc="0" sz="50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lvl1pPr>
          </a:lstStyle>
          <a:p>
            <a:pPr/>
            <a:r>
              <a:t>The project will include the following deliverables:</a:t>
            </a:r>
          </a:p>
        </p:txBody>
      </p:sp>
      <p:sp>
        <p:nvSpPr>
          <p:cNvPr id="213" name="Custom Real Estate Website Design…"/>
          <p:cNvSpPr txBox="1"/>
          <p:nvPr>
            <p:ph type="body" idx="1"/>
          </p:nvPr>
        </p:nvSpPr>
        <p:spPr>
          <a:xfrm>
            <a:off x="1727200" y="2857529"/>
            <a:ext cx="20929600" cy="9633215"/>
          </a:xfrm>
          <a:prstGeom prst="rect">
            <a:avLst/>
          </a:prstGeom>
        </p:spPr>
        <p:txBody>
          <a:bodyPr/>
          <a:lstStyle/>
          <a:p>
            <a:pPr marL="457200" indent="-317500" defTabSz="457200">
              <a:lnSpc>
                <a:spcPct val="120000"/>
              </a:lnSpc>
              <a:spcBef>
                <a:spcPts val="1200"/>
              </a:spcBef>
              <a:buAutoNum type="arabicPeriod" startAt="1"/>
              <a:tabLst/>
              <a:defRPr b="1" sz="37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Custom Real Estate Website Design</a:t>
            </a:r>
          </a:p>
          <a:p>
            <a:pPr marL="457200" indent="-317500" defTabSz="457200">
              <a:lnSpc>
                <a:spcPct val="120000"/>
              </a:lnSpc>
              <a:spcBef>
                <a:spcPts val="0"/>
              </a:spcBef>
              <a:buChar char="◦"/>
              <a:tabLst/>
              <a:defRPr sz="37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Aesthetically appealing and user-friendly interface.</a:t>
            </a:r>
          </a:p>
          <a:p>
            <a:pPr marL="457200" indent="-317500" defTabSz="457200">
              <a:lnSpc>
                <a:spcPct val="120000"/>
              </a:lnSpc>
              <a:spcBef>
                <a:spcPts val="0"/>
              </a:spcBef>
              <a:buChar char="◦"/>
              <a:tabLst/>
              <a:defRPr sz="37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Responsive design for mobile, tablet, and desktop.</a:t>
            </a:r>
          </a:p>
          <a:p>
            <a:pPr marL="457200" indent="-317500" defTabSz="457200">
              <a:lnSpc>
                <a:spcPct val="120000"/>
              </a:lnSpc>
              <a:spcBef>
                <a:spcPts val="1200"/>
              </a:spcBef>
              <a:buAutoNum type="arabicPeriod" startAt="2"/>
              <a:tabLst/>
              <a:defRPr b="1" sz="37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Property Listings System</a:t>
            </a:r>
          </a:p>
          <a:p>
            <a:pPr marL="457200" indent="-317500" defTabSz="457200">
              <a:lnSpc>
                <a:spcPct val="120000"/>
              </a:lnSpc>
              <a:spcBef>
                <a:spcPts val="0"/>
              </a:spcBef>
              <a:buChar char="◦"/>
              <a:tabLst/>
              <a:defRPr sz="37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Custom property listing pages with filters, search functionality, and high-resolution images.</a:t>
            </a:r>
          </a:p>
          <a:p>
            <a:pPr marL="457200" indent="-317500" defTabSz="457200">
              <a:lnSpc>
                <a:spcPct val="120000"/>
              </a:lnSpc>
              <a:spcBef>
                <a:spcPts val="0"/>
              </a:spcBef>
              <a:buChar char="◦"/>
              <a:tabLst/>
              <a:defRPr sz="37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Integrated property inquiry forms.</a:t>
            </a:r>
          </a:p>
          <a:p>
            <a:pPr marL="457200" indent="-317500" defTabSz="457200">
              <a:lnSpc>
                <a:spcPct val="120000"/>
              </a:lnSpc>
              <a:spcBef>
                <a:spcPts val="1200"/>
              </a:spcBef>
              <a:buAutoNum type="arabicPeriod" startAt="3"/>
              <a:tabLst/>
              <a:defRPr b="1" sz="37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Lead Generation Features</a:t>
            </a:r>
          </a:p>
          <a:p>
            <a:pPr marL="457200" indent="-317500" defTabSz="457200">
              <a:lnSpc>
                <a:spcPct val="120000"/>
              </a:lnSpc>
              <a:spcBef>
                <a:spcPts val="0"/>
              </a:spcBef>
              <a:buChar char="◦"/>
              <a:tabLst/>
              <a:defRPr sz="37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Customizable contact forms on property listings.</a:t>
            </a:r>
          </a:p>
          <a:p>
            <a:pPr marL="457200" indent="-317500" defTabSz="457200">
              <a:lnSpc>
                <a:spcPct val="120000"/>
              </a:lnSpc>
              <a:spcBef>
                <a:spcPts val="0"/>
              </a:spcBef>
              <a:buChar char="◦"/>
              <a:tabLst/>
              <a:defRPr sz="37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Newsletter sign-ups and CTA buttons to increase lead collection.</a:t>
            </a:r>
          </a:p>
          <a:p>
            <a:pPr marL="457200" indent="-317500" defTabSz="457200">
              <a:lnSpc>
                <a:spcPct val="120000"/>
              </a:lnSpc>
              <a:spcBef>
                <a:spcPts val="1200"/>
              </a:spcBef>
              <a:buAutoNum type="arabicPeriod" startAt="4"/>
              <a:tabLst/>
              <a:defRPr b="1" sz="37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Content Management System (CMS)</a:t>
            </a:r>
          </a:p>
          <a:p>
            <a:pPr marL="457200" indent="-317500" defTabSz="457200">
              <a:lnSpc>
                <a:spcPct val="120000"/>
              </a:lnSpc>
              <a:spcBef>
                <a:spcPts val="0"/>
              </a:spcBef>
              <a:buChar char="◦"/>
              <a:tabLst/>
              <a:defRPr sz="37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Easy-to-use back-end interface for adding/removing properties, changing prices, and updating content.</a:t>
            </a:r>
          </a:p>
          <a:p>
            <a:pPr marL="457200" indent="-317500" defTabSz="457200">
              <a:lnSpc>
                <a:spcPct val="120000"/>
              </a:lnSpc>
              <a:spcBef>
                <a:spcPts val="1200"/>
              </a:spcBef>
              <a:buAutoNum type="arabicPeriod" startAt="5"/>
              <a:tabLst/>
              <a:defRPr b="1" sz="37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SEO Optimization</a:t>
            </a:r>
          </a:p>
          <a:p>
            <a:pPr marL="457200" indent="-317500" defTabSz="457200">
              <a:lnSpc>
                <a:spcPct val="120000"/>
              </a:lnSpc>
              <a:spcBef>
                <a:spcPts val="0"/>
              </a:spcBef>
              <a:buChar char="◦"/>
              <a:tabLst/>
              <a:defRPr sz="37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Keyword research and on-page SEO to help your listings rank in search engines.</a:t>
            </a:r>
          </a:p>
          <a:p>
            <a:pPr marL="457200" indent="-317500" defTabSz="457200">
              <a:lnSpc>
                <a:spcPct val="120000"/>
              </a:lnSpc>
              <a:spcBef>
                <a:spcPts val="1200"/>
              </a:spcBef>
              <a:buAutoNum type="arabicPeriod" startAt="6"/>
              <a:tabLst/>
              <a:defRPr b="1" sz="37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Analytics Integration</a:t>
            </a:r>
          </a:p>
          <a:p>
            <a:pPr marL="457200" indent="-317500" defTabSz="457200">
              <a:lnSpc>
                <a:spcPct val="120000"/>
              </a:lnSpc>
              <a:spcBef>
                <a:spcPts val="0"/>
              </a:spcBef>
              <a:buChar char="◦"/>
              <a:tabLst/>
              <a:defRPr sz="37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Google Analytics and Facebook Pixel setup for tracking user interactions and conversions.</a:t>
            </a:r>
          </a:p>
        </p:txBody>
      </p:sp>
      <p:sp>
        <p:nvSpPr>
          <p:cNvPr id="214" name="Slide Number"/>
          <p:cNvSpPr txBox="1"/>
          <p:nvPr>
            <p:ph type="sldNum" sz="quarter" idx="4294967295"/>
          </p:nvPr>
        </p:nvSpPr>
        <p:spPr>
          <a:xfrm>
            <a:off x="12069508" y="13030200"/>
            <a:ext cx="250318" cy="4191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14:prism dir="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Timeline"/>
          <p:cNvSpPr txBox="1"/>
          <p:nvPr>
            <p:ph type="title"/>
          </p:nvPr>
        </p:nvSpPr>
        <p:spPr>
          <a:xfrm>
            <a:off x="1727200" y="973910"/>
            <a:ext cx="20929600" cy="1021676"/>
          </a:xfrm>
          <a:prstGeom prst="rect">
            <a:avLst/>
          </a:prstGeom>
        </p:spPr>
        <p:txBody>
          <a:bodyPr/>
          <a:lstStyle>
            <a:lvl1pPr defTabSz="368045">
              <a:defRPr spc="-54" sz="5418">
                <a:solidFill>
                  <a:srgbClr val="000000"/>
                </a:solidFill>
              </a:defRPr>
            </a:lvl1pPr>
          </a:lstStyle>
          <a:p>
            <a:pPr/>
            <a:r>
              <a:t>Timeline</a:t>
            </a:r>
          </a:p>
        </p:txBody>
      </p:sp>
      <p:graphicFrame>
        <p:nvGraphicFramePr>
          <p:cNvPr id="217" name="Time-Line For Website"/>
          <p:cNvGraphicFramePr/>
          <p:nvPr/>
        </p:nvGraphicFramePr>
        <p:xfrm>
          <a:off x="3162471" y="2483576"/>
          <a:ext cx="18059058" cy="6172201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{4C3C2611-4C71-4FC5-86AE-919BDF0F9419}</a:tableStyleId>
              </a:tblPr>
              <a:tblGrid>
                <a:gridCol w="13446699"/>
                <a:gridCol w="4612358"/>
              </a:tblGrid>
              <a:tr h="965200">
                <a:tc gridSpan="2">
                  <a:txBody>
                    <a:bodyPr/>
                    <a:lstStyle/>
                    <a:p>
                      <a:pPr defTabSz="8255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Time-Line For Website</a:t>
                      </a:r>
                    </a:p>
                  </a:txBody>
                  <a:tcPr marL="50800" marR="50800" marT="50800" marB="50800" anchor="ctr" anchorCtr="0" horzOverflow="overflow">
                    <a:lnL/>
                    <a:lnR/>
                    <a:lnT/>
                    <a:lnB w="12700">
                      <a:solidFill>
                        <a:srgbClr val="4A4A4B"/>
                      </a:solidFill>
                      <a:miter lim="400000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 hMerge="1">
                  <a:tcPr/>
                </a:tc>
              </a:tr>
              <a:tr h="1234440">
                <a:tc>
                  <a:txBody>
                    <a:bodyPr/>
                    <a:lstStyle/>
                    <a:p>
                      <a:pPr algn="l" defTabSz="914400">
                        <a:tabLst>
                          <a:tab pos="1663700" algn="l"/>
                        </a:tabLst>
                      </a:pPr>
                      <a:r>
                        <a:rPr b="1" sz="3200"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Project Stage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4A4A4B"/>
                      </a:solidFill>
                      <a:miter lim="400000"/>
                    </a:lnL>
                    <a:lnR w="12700">
                      <a:solidFill>
                        <a:srgbClr val="4A4A4B"/>
                      </a:solidFill>
                      <a:miter lim="400000"/>
                    </a:lnR>
                    <a:lnT w="12700">
                      <a:solidFill>
                        <a:srgbClr val="4A4A4B"/>
                      </a:solidFill>
                      <a:miter lim="400000"/>
                    </a:lnT>
                    <a:lnB w="25400">
                      <a:solidFill>
                        <a:srgbClr val="4A4A4B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663700" algn="l"/>
                        </a:tabLst>
                      </a:pPr>
                      <a:r>
                        <a:rPr b="1" sz="3200"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Estimated Timeframe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4A4A4B"/>
                      </a:solidFill>
                      <a:miter lim="400000"/>
                    </a:lnL>
                    <a:lnR w="12700">
                      <a:solidFill>
                        <a:srgbClr val="4A4A4B"/>
                      </a:solidFill>
                      <a:miter lim="400000"/>
                    </a:lnR>
                    <a:lnT w="12700">
                      <a:solidFill>
                        <a:srgbClr val="4A4A4B"/>
                      </a:solidFill>
                      <a:miter lim="400000"/>
                    </a:lnT>
                    <a:lnB w="25400">
                      <a:solidFill>
                        <a:srgbClr val="4A4A4B"/>
                      </a:solidFill>
                      <a:miter lim="400000"/>
                    </a:lnB>
                    <a:noFill/>
                  </a:tcPr>
                </a:tc>
              </a:tr>
              <a:tr h="1234440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rgbClr val="4A4A4B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Project Planning &amp; Design Phase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4A4A4B"/>
                      </a:solidFill>
                      <a:miter lim="400000"/>
                    </a:lnL>
                    <a:lnR w="12700">
                      <a:solidFill>
                        <a:srgbClr val="4A4A4B"/>
                      </a:solidFill>
                      <a:miter lim="400000"/>
                    </a:lnR>
                    <a:lnT w="25400">
                      <a:solidFill>
                        <a:srgbClr val="4A4A4B"/>
                      </a:solidFill>
                      <a:miter lim="400000"/>
                    </a:lnT>
                    <a:lnB w="12700">
                      <a:solidFill>
                        <a:srgbClr val="4A4A4B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rgbClr val="4A4A4B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1 Week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4A4A4B"/>
                      </a:solidFill>
                      <a:miter lim="400000"/>
                    </a:lnL>
                    <a:lnR w="12700">
                      <a:solidFill>
                        <a:srgbClr val="4A4A4B"/>
                      </a:solidFill>
                      <a:miter lim="400000"/>
                    </a:lnR>
                    <a:lnT w="25400">
                      <a:solidFill>
                        <a:srgbClr val="4A4A4B"/>
                      </a:solidFill>
                      <a:miter lim="400000"/>
                    </a:lnT>
                    <a:lnB w="12700">
                      <a:solidFill>
                        <a:srgbClr val="4A4A4B"/>
                      </a:solidFill>
                      <a:miter lim="400000"/>
                    </a:lnB>
                    <a:noFill/>
                  </a:tcPr>
                </a:tc>
              </a:tr>
              <a:tr h="1234440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rgbClr val="4A4A4B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Development Phase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4A4A4B"/>
                      </a:solidFill>
                      <a:miter lim="400000"/>
                    </a:lnL>
                    <a:lnR w="12700">
                      <a:solidFill>
                        <a:srgbClr val="4A4A4B"/>
                      </a:solidFill>
                      <a:miter lim="400000"/>
                    </a:lnR>
                    <a:lnT w="12700">
                      <a:solidFill>
                        <a:srgbClr val="4A4A4B"/>
                      </a:solidFill>
                      <a:miter lim="400000"/>
                    </a:lnT>
                    <a:lnB w="12700">
                      <a:solidFill>
                        <a:srgbClr val="4A4A4B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rgbClr val="4A4A4B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2 - 3 Weeks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4A4A4B"/>
                      </a:solidFill>
                      <a:miter lim="400000"/>
                    </a:lnL>
                    <a:lnR w="12700">
                      <a:solidFill>
                        <a:srgbClr val="4A4A4B"/>
                      </a:solidFill>
                      <a:miter lim="400000"/>
                    </a:lnR>
                    <a:lnT w="12700">
                      <a:solidFill>
                        <a:srgbClr val="4A4A4B"/>
                      </a:solidFill>
                      <a:miter lim="400000"/>
                    </a:lnT>
                    <a:lnB w="12700">
                      <a:solidFill>
                        <a:srgbClr val="4A4A4B"/>
                      </a:solidFill>
                      <a:miter lim="400000"/>
                    </a:lnB>
                    <a:noFill/>
                  </a:tcPr>
                </a:tc>
              </a:tr>
              <a:tr h="1234440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rgbClr val="4A4A4B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Testing &amp; Review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4A4A4B"/>
                      </a:solidFill>
                      <a:miter lim="400000"/>
                    </a:lnL>
                    <a:lnR w="12700">
                      <a:solidFill>
                        <a:srgbClr val="4A4A4B"/>
                      </a:solidFill>
                      <a:miter lim="400000"/>
                    </a:lnR>
                    <a:lnT w="12700">
                      <a:solidFill>
                        <a:srgbClr val="4A4A4B"/>
                      </a:solidFill>
                      <a:miter lim="400000"/>
                    </a:lnT>
                    <a:lnB w="12700">
                      <a:solidFill>
                        <a:srgbClr val="4A4A4B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rgbClr val="4A4A4B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1 Week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4A4A4B"/>
                      </a:solidFill>
                      <a:miter lim="400000"/>
                    </a:lnL>
                    <a:lnR w="12700">
                      <a:solidFill>
                        <a:srgbClr val="4A4A4B"/>
                      </a:solidFill>
                      <a:miter lim="400000"/>
                    </a:lnR>
                    <a:lnT w="12700">
                      <a:solidFill>
                        <a:srgbClr val="4A4A4B"/>
                      </a:solidFill>
                      <a:miter lim="400000"/>
                    </a:lnT>
                    <a:lnB w="12700">
                      <a:solidFill>
                        <a:srgbClr val="4A4A4B"/>
                      </a:solidFill>
                      <a:miter lim="400000"/>
                    </a:lnB>
                    <a:noFill/>
                  </a:tcPr>
                </a:tc>
              </a:tr>
              <a:tr h="1234440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rgbClr val="4A4A4B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Final Launch 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4A4A4B"/>
                      </a:solidFill>
                      <a:miter lim="400000"/>
                    </a:lnL>
                    <a:lnR w="12700">
                      <a:solidFill>
                        <a:srgbClr val="4A4A4B"/>
                      </a:solidFill>
                      <a:miter lim="400000"/>
                    </a:lnR>
                    <a:lnT w="12700">
                      <a:solidFill>
                        <a:srgbClr val="4A4A4B"/>
                      </a:solidFill>
                      <a:miter lim="400000"/>
                    </a:lnT>
                    <a:lnB w="12700">
                      <a:solidFill>
                        <a:srgbClr val="4A4A4B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rgbClr val="4A4A4B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2 - 3 days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4A4A4B"/>
                      </a:solidFill>
                      <a:miter lim="400000"/>
                    </a:lnL>
                    <a:lnR w="12700">
                      <a:solidFill>
                        <a:srgbClr val="4A4A4B"/>
                      </a:solidFill>
                      <a:miter lim="400000"/>
                    </a:lnR>
                    <a:lnT w="12700">
                      <a:solidFill>
                        <a:srgbClr val="4A4A4B"/>
                      </a:solidFill>
                      <a:miter lim="400000"/>
                    </a:lnT>
                    <a:lnB w="12700">
                      <a:solidFill>
                        <a:srgbClr val="4A4A4B"/>
                      </a:solidFill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18" name="Slide Number"/>
          <p:cNvSpPr txBox="1"/>
          <p:nvPr>
            <p:ph type="sldNum" sz="quarter" idx="4294967295"/>
          </p:nvPr>
        </p:nvSpPr>
        <p:spPr>
          <a:xfrm>
            <a:off x="12069508" y="13030200"/>
            <a:ext cx="250318" cy="4191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19" name="*Note : This Time line is tentative may be changed"/>
          <p:cNvSpPr txBox="1"/>
          <p:nvPr/>
        </p:nvSpPr>
        <p:spPr>
          <a:xfrm>
            <a:off x="3229045" y="11042431"/>
            <a:ext cx="5354956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D9AF42"/>
                </a:solidFill>
              </a:defRPr>
            </a:lvl1pPr>
          </a:lstStyle>
          <a:p>
            <a:pPr/>
            <a:r>
              <a:t>*Note : This Time line is tentative may be changed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 p14:dur="2000">
        <p14:prism dir="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Expenditure"/>
          <p:cNvSpPr txBox="1"/>
          <p:nvPr>
            <p:ph type="title"/>
          </p:nvPr>
        </p:nvSpPr>
        <p:spPr>
          <a:xfrm>
            <a:off x="2486410" y="-107276"/>
            <a:ext cx="20929601" cy="1021676"/>
          </a:xfrm>
          <a:prstGeom prst="rect">
            <a:avLst/>
          </a:prstGeom>
        </p:spPr>
        <p:txBody>
          <a:bodyPr/>
          <a:lstStyle>
            <a:lvl1pPr defTabSz="368045">
              <a:defRPr spc="-54" sz="5418">
                <a:solidFill>
                  <a:srgbClr val="000000"/>
                </a:solidFill>
              </a:defRPr>
            </a:lvl1pPr>
          </a:lstStyle>
          <a:p>
            <a:pPr/>
            <a:r>
              <a:t>Expenditure</a:t>
            </a:r>
          </a:p>
        </p:txBody>
      </p:sp>
      <p:graphicFrame>
        <p:nvGraphicFramePr>
          <p:cNvPr id="222" name="Total Cost - Annual"/>
          <p:cNvGraphicFramePr/>
          <p:nvPr/>
        </p:nvGraphicFramePr>
        <p:xfrm>
          <a:off x="3162471" y="1334591"/>
          <a:ext cx="20289435" cy="6172201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{4C3C2611-4C71-4FC5-86AE-919BDF0F9419}</a:tableStyleId>
              </a:tblPr>
              <a:tblGrid>
                <a:gridCol w="15107428"/>
                <a:gridCol w="5182006"/>
              </a:tblGrid>
              <a:tr h="965200">
                <a:tc gridSpan="2">
                  <a:txBody>
                    <a:bodyPr/>
                    <a:lstStyle/>
                    <a:p>
                      <a:pPr defTabSz="825500"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5000"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Total Cost - Annual</a:t>
                      </a:r>
                    </a:p>
                  </a:txBody>
                  <a:tcPr marL="50800" marR="50800" marT="50800" marB="50800" anchor="ctr" anchorCtr="0" horzOverflow="overflow">
                    <a:lnL/>
                    <a:lnR/>
                    <a:lnT/>
                    <a:lnB w="12700">
                      <a:solidFill>
                        <a:srgbClr val="4A4A4B"/>
                      </a:solidFill>
                      <a:miter lim="400000"/>
                    </a:lnB>
                    <a:solidFill>
                      <a:srgbClr val="000000">
                        <a:alpha val="0"/>
                      </a:srgbClr>
                    </a:solidFill>
                  </a:tcPr>
                </a:tc>
                <a:tc hMerge="1">
                  <a:tcPr/>
                </a:tc>
              </a:tr>
              <a:tr h="1234440">
                <a:tc>
                  <a:txBody>
                    <a:bodyPr/>
                    <a:lstStyle/>
                    <a:p>
                      <a:pPr algn="l" defTabSz="914400">
                        <a:tabLst>
                          <a:tab pos="1663700" algn="l"/>
                        </a:tabLst>
                      </a:pPr>
                      <a:r>
                        <a:rPr b="1" sz="3200"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Service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4A4A4B"/>
                      </a:solidFill>
                      <a:miter lim="400000"/>
                    </a:lnL>
                    <a:lnR w="12700">
                      <a:solidFill>
                        <a:srgbClr val="4A4A4B"/>
                      </a:solidFill>
                      <a:miter lim="400000"/>
                    </a:lnR>
                    <a:lnT w="12700">
                      <a:solidFill>
                        <a:srgbClr val="4A4A4B"/>
                      </a:solidFill>
                      <a:miter lim="400000"/>
                    </a:lnT>
                    <a:lnB w="25400">
                      <a:solidFill>
                        <a:srgbClr val="4A4A4B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663700" algn="l"/>
                        </a:tabLst>
                      </a:pPr>
                      <a:r>
                        <a:rPr b="1" sz="3200"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Cost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4A4A4B"/>
                      </a:solidFill>
                      <a:miter lim="400000"/>
                    </a:lnL>
                    <a:lnR w="12700">
                      <a:solidFill>
                        <a:srgbClr val="4A4A4B"/>
                      </a:solidFill>
                      <a:miter lim="400000"/>
                    </a:lnR>
                    <a:lnT w="12700">
                      <a:solidFill>
                        <a:srgbClr val="4A4A4B"/>
                      </a:solidFill>
                      <a:miter lim="400000"/>
                    </a:lnT>
                    <a:lnB w="25400">
                      <a:solidFill>
                        <a:srgbClr val="4A4A4B"/>
                      </a:solidFill>
                      <a:miter lim="400000"/>
                    </a:lnB>
                    <a:noFill/>
                  </a:tcPr>
                </a:tc>
              </a:tr>
              <a:tr h="1234440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rgbClr val="4A4A4B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Website Design &amp; Development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4A4A4B"/>
                      </a:solidFill>
                      <a:miter lim="400000"/>
                    </a:lnL>
                    <a:lnR w="12700">
                      <a:solidFill>
                        <a:srgbClr val="4A4A4B"/>
                      </a:solidFill>
                      <a:miter lim="400000"/>
                    </a:lnR>
                    <a:lnT w="25400">
                      <a:solidFill>
                        <a:srgbClr val="4A4A4B"/>
                      </a:solidFill>
                      <a:miter lim="400000"/>
                    </a:lnT>
                    <a:lnB w="12700">
                      <a:solidFill>
                        <a:srgbClr val="4A4A4B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rgbClr val="4A4A4B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12,000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4A4A4B"/>
                      </a:solidFill>
                      <a:miter lim="400000"/>
                    </a:lnL>
                    <a:lnR w="12700">
                      <a:solidFill>
                        <a:srgbClr val="4A4A4B"/>
                      </a:solidFill>
                      <a:miter lim="400000"/>
                    </a:lnR>
                    <a:lnT w="25400">
                      <a:solidFill>
                        <a:srgbClr val="4A4A4B"/>
                      </a:solidFill>
                      <a:miter lim="400000"/>
                    </a:lnT>
                    <a:lnB w="12700">
                      <a:solidFill>
                        <a:srgbClr val="4A4A4B"/>
                      </a:solidFill>
                      <a:miter lim="400000"/>
                    </a:lnB>
                    <a:noFill/>
                  </a:tcPr>
                </a:tc>
              </a:tr>
              <a:tr h="1234440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rgbClr val="4A4A4B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SEO Optimization &amp; CMS Setup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4A4A4B"/>
                      </a:solidFill>
                      <a:miter lim="400000"/>
                    </a:lnL>
                    <a:lnR w="12700">
                      <a:solidFill>
                        <a:srgbClr val="4A4A4B"/>
                      </a:solidFill>
                      <a:miter lim="400000"/>
                    </a:lnR>
                    <a:lnT w="12700">
                      <a:solidFill>
                        <a:srgbClr val="4A4A4B"/>
                      </a:solidFill>
                      <a:miter lim="400000"/>
                    </a:lnT>
                    <a:lnB w="12700">
                      <a:solidFill>
                        <a:srgbClr val="4A4A4B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rgbClr val="4A4A4B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10,000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4A4A4B"/>
                      </a:solidFill>
                      <a:miter lim="400000"/>
                    </a:lnL>
                    <a:lnR w="12700">
                      <a:solidFill>
                        <a:srgbClr val="4A4A4B"/>
                      </a:solidFill>
                      <a:miter lim="400000"/>
                    </a:lnR>
                    <a:lnT w="12700">
                      <a:solidFill>
                        <a:srgbClr val="4A4A4B"/>
                      </a:solidFill>
                      <a:miter lim="400000"/>
                    </a:lnT>
                    <a:lnB w="12700">
                      <a:solidFill>
                        <a:srgbClr val="4A4A4B"/>
                      </a:solidFill>
                      <a:miter lim="400000"/>
                    </a:lnB>
                    <a:noFill/>
                  </a:tcPr>
                </a:tc>
              </a:tr>
              <a:tr h="1234440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rgbClr val="4A4A4B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Monthly Maintenance (Annual )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4A4A4B"/>
                      </a:solidFill>
                      <a:miter lim="400000"/>
                    </a:lnL>
                    <a:lnR w="12700">
                      <a:solidFill>
                        <a:srgbClr val="4A4A4B"/>
                      </a:solidFill>
                      <a:miter lim="400000"/>
                    </a:lnR>
                    <a:lnT w="12700">
                      <a:solidFill>
                        <a:srgbClr val="4A4A4B"/>
                      </a:solidFill>
                      <a:miter lim="400000"/>
                    </a:lnT>
                    <a:lnB w="12700">
                      <a:solidFill>
                        <a:srgbClr val="4A4A4B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rgbClr val="4A4A4B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13,000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4A4A4B"/>
                      </a:solidFill>
                      <a:miter lim="400000"/>
                    </a:lnL>
                    <a:lnR w="12700">
                      <a:solidFill>
                        <a:srgbClr val="4A4A4B"/>
                      </a:solidFill>
                      <a:miter lim="400000"/>
                    </a:lnR>
                    <a:lnT w="12700">
                      <a:solidFill>
                        <a:srgbClr val="4A4A4B"/>
                      </a:solidFill>
                      <a:miter lim="400000"/>
                    </a:lnT>
                    <a:lnB w="12700">
                      <a:solidFill>
                        <a:srgbClr val="4A4A4B"/>
                      </a:solidFill>
                      <a:miter lim="400000"/>
                    </a:lnB>
                    <a:noFill/>
                  </a:tcPr>
                </a:tc>
              </a:tr>
              <a:tr h="1234440"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rgbClr val="4A4A4B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Final Launch - Total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4A4A4B"/>
                      </a:solidFill>
                      <a:miter lim="400000"/>
                    </a:lnL>
                    <a:lnR w="12700">
                      <a:solidFill>
                        <a:srgbClr val="4A4A4B"/>
                      </a:solidFill>
                      <a:miter lim="400000"/>
                    </a:lnR>
                    <a:lnT w="12700">
                      <a:solidFill>
                        <a:srgbClr val="4A4A4B"/>
                      </a:solidFill>
                      <a:miter lim="400000"/>
                    </a:lnT>
                    <a:lnB w="12700">
                      <a:solidFill>
                        <a:srgbClr val="4A4A4B"/>
                      </a:solidFill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defTabSz="914400"/>
                      <a:r>
                        <a:rPr sz="3200">
                          <a:solidFill>
                            <a:srgbClr val="4A4A4B"/>
                          </a:solidFill>
                          <a:latin typeface="Avenir Next Regular"/>
                          <a:ea typeface="Avenir Next Regular"/>
                          <a:cs typeface="Avenir Next Regular"/>
                          <a:sym typeface="Avenir Next Regular"/>
                        </a:rPr>
                        <a:t>35,000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solidFill>
                        <a:srgbClr val="4A4A4B"/>
                      </a:solidFill>
                      <a:miter lim="400000"/>
                    </a:lnL>
                    <a:lnR w="12700">
                      <a:solidFill>
                        <a:srgbClr val="4A4A4B"/>
                      </a:solidFill>
                      <a:miter lim="400000"/>
                    </a:lnR>
                    <a:lnT w="12700">
                      <a:solidFill>
                        <a:srgbClr val="4A4A4B"/>
                      </a:solidFill>
                      <a:miter lim="400000"/>
                    </a:lnT>
                    <a:lnB w="12700">
                      <a:solidFill>
                        <a:srgbClr val="4A4A4B"/>
                      </a:solidFill>
                      <a:miter lim="400000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223" name="Slide Number"/>
          <p:cNvSpPr txBox="1"/>
          <p:nvPr>
            <p:ph type="sldNum" sz="quarter" idx="4294967295"/>
          </p:nvPr>
        </p:nvSpPr>
        <p:spPr>
          <a:xfrm>
            <a:off x="12069508" y="13030200"/>
            <a:ext cx="250318" cy="4191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24" name="Payment Process"/>
          <p:cNvSpPr txBox="1"/>
          <p:nvPr/>
        </p:nvSpPr>
        <p:spPr>
          <a:xfrm>
            <a:off x="6612259" y="8920167"/>
            <a:ext cx="12677902" cy="774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 defTabSz="584200">
              <a:spcBef>
                <a:spcPts val="0"/>
              </a:spcBef>
              <a:tabLst/>
              <a:defRPr spc="-41" sz="4100">
                <a:solidFill>
                  <a:srgbClr val="000000"/>
                </a:solidFill>
                <a:latin typeface="+mj-lt"/>
                <a:ea typeface="+mj-ea"/>
                <a:cs typeface="+mj-cs"/>
                <a:sym typeface="Publico Headline Black"/>
              </a:defRPr>
            </a:lvl1pPr>
          </a:lstStyle>
          <a:p>
            <a:pPr/>
            <a:r>
              <a:t>Payment Process</a:t>
            </a:r>
          </a:p>
        </p:txBody>
      </p:sp>
      <p:sp>
        <p:nvSpPr>
          <p:cNvPr id="225" name="Initial Pay :- 30%…"/>
          <p:cNvSpPr txBox="1"/>
          <p:nvPr/>
        </p:nvSpPr>
        <p:spPr>
          <a:xfrm>
            <a:off x="8021846" y="9604974"/>
            <a:ext cx="11237511" cy="2329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>
                <a:solidFill>
                  <a:srgbClr val="000000"/>
                </a:solidFill>
              </a:defRPr>
            </a:pPr>
            <a:r>
              <a:t>Initial Pay :- 30%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t>Post Development :-  40%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t>Delivery : 30%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0" p14:dur="2000">
        <p14:prism dir="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Name : Vinod Mokashi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Name : Vinod Mokashi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t>Number : +91 7841025607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t>Email : </a:t>
            </a:r>
            <a:r>
              <a:rPr u="sng">
                <a:hlinkClick r:id="rId2" invalidUrl="" action="" tgtFrame="" tooltip="" history="1" highlightClick="0" endSnd="0"/>
              </a:rPr>
              <a:t>sales@vedantictechnologies.com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t>Company : Vedantic Technologies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t>Country : India</a:t>
            </a:r>
          </a:p>
        </p:txBody>
      </p:sp>
      <p:sp>
        <p:nvSpPr>
          <p:cNvPr id="228" name="Contac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Contact</a:t>
            </a:r>
          </a:p>
        </p:txBody>
      </p:sp>
      <p:pic>
        <p:nvPicPr>
          <p:cNvPr id="229" name="bgback.png" descr="bgbac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35536" y="531804"/>
            <a:ext cx="2946652" cy="1773904"/>
          </a:xfrm>
          <a:prstGeom prst="rect">
            <a:avLst/>
          </a:prstGeom>
          <a:ln w="12700">
            <a:miter lim="400000"/>
          </a:ln>
        </p:spPr>
      </p:pic>
      <p:sp>
        <p:nvSpPr>
          <p:cNvPr id="230" name="https://vedantictechnologies.com/"/>
          <p:cNvSpPr txBox="1"/>
          <p:nvPr/>
        </p:nvSpPr>
        <p:spPr>
          <a:xfrm>
            <a:off x="13868407" y="5845291"/>
            <a:ext cx="7982078" cy="850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584200">
              <a:lnSpc>
                <a:spcPct val="90000"/>
              </a:lnSpc>
              <a:spcBef>
                <a:spcPts val="0"/>
              </a:spcBef>
              <a:tabLst/>
              <a:defRPr spc="-41" sz="4100">
                <a:solidFill>
                  <a:srgbClr val="227AAE"/>
                </a:solidFill>
                <a:latin typeface="Publico Text Roman"/>
                <a:ea typeface="Publico Text Roman"/>
                <a:cs typeface="Publico Text Roman"/>
                <a:sym typeface="Publico Text Roman"/>
              </a:defRPr>
            </a:lvl1pPr>
          </a:lstStyle>
          <a:p>
            <a:pPr/>
            <a:r>
              <a:t>https://vedantictechnologies.com/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Screenshot 2024-09-05 at 3.54.57 PM.png" descr="Screenshot 2024-09-05 at 3.54.57 PM.pn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9475" t="0" r="19475" b="0"/>
          <a:stretch>
            <a:fillRect/>
          </a:stretch>
        </p:blipFill>
        <p:spPr>
          <a:xfrm>
            <a:off x="14732000" y="6906687"/>
            <a:ext cx="7880276" cy="5291823"/>
          </a:xfrm>
          <a:prstGeom prst="rect">
            <a:avLst/>
          </a:prstGeom>
        </p:spPr>
      </p:pic>
      <p:pic>
        <p:nvPicPr>
          <p:cNvPr id="233" name="Screenshot 2024-09-05 at 3.54.36 PM.png" descr="Screenshot 2024-09-05 at 3.54.36 PM.png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19499" t="0" r="19499" b="0"/>
          <a:stretch>
            <a:fillRect/>
          </a:stretch>
        </p:blipFill>
        <p:spPr>
          <a:xfrm>
            <a:off x="14732000" y="1511300"/>
            <a:ext cx="7880282" cy="5295900"/>
          </a:xfrm>
          <a:prstGeom prst="rect">
            <a:avLst/>
          </a:prstGeom>
        </p:spPr>
      </p:pic>
      <p:pic>
        <p:nvPicPr>
          <p:cNvPr id="234" name="Screenshot 2024-09-05 at 3.54.11 PM.png" descr="Screenshot 2024-09-05 at 3.54.11 PM.png"/>
          <p:cNvPicPr>
            <a:picLocks noChangeAspect="1"/>
          </p:cNvPicPr>
          <p:nvPr>
            <p:ph type="pic" idx="23"/>
          </p:nvPr>
        </p:nvPicPr>
        <p:blipFill>
          <a:blip r:embed="rId4">
            <a:extLst/>
          </a:blip>
          <a:srcRect l="20018" t="0" r="20018" b="0"/>
          <a:stretch>
            <a:fillRect/>
          </a:stretch>
        </p:blipFill>
        <p:spPr>
          <a:xfrm>
            <a:off x="1779655" y="1511299"/>
            <a:ext cx="12854767" cy="1068737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0" advTm="0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4A4A4A"/>
      </a:dk1>
      <a:lt1>
        <a:srgbClr val="F0EBE0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Publico Headline Black"/>
        <a:ea typeface="Publico Headline Black"/>
        <a:cs typeface="Publico Headline Black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12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all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ublico Text Roman"/>
            <a:ea typeface="Publico Text Roman"/>
            <a:cs typeface="Publico Text Roman"/>
            <a:sym typeface="Publico Text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2700" rtl="0" fontAlgn="auto" latinLnBrk="0" hangingPunct="0">
          <a:lnSpc>
            <a:spcPct val="8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none" i="0" spc="0" strike="noStrike" sz="3600" u="none" kumimoji="0" normalizeH="0">
            <a:ln>
              <a:noFill/>
            </a:ln>
            <a:solidFill>
              <a:srgbClr val="4A4A4A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Publico Headline Black"/>
        <a:ea typeface="Publico Headline Black"/>
        <a:cs typeface="Publico Headline Black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12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all" i="0" spc="0" strike="noStrike" sz="3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ublico Text Roman"/>
            <a:ea typeface="Publico Text Roman"/>
            <a:cs typeface="Publico Text Roman"/>
            <a:sym typeface="Publico Text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12700" rtl="0" fontAlgn="auto" latinLnBrk="0" hangingPunct="0">
          <a:lnSpc>
            <a:spcPct val="8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>
            <a:tab pos="355600" algn="l"/>
            <a:tab pos="711200" algn="l"/>
            <a:tab pos="1066800" algn="l"/>
            <a:tab pos="1422400" algn="l"/>
            <a:tab pos="1778000" algn="l"/>
            <a:tab pos="2133600" algn="l"/>
            <a:tab pos="2489200" algn="l"/>
            <a:tab pos="2844800" algn="l"/>
            <a:tab pos="3200400" algn="l"/>
            <a:tab pos="3556000" algn="l"/>
            <a:tab pos="3911600" algn="l"/>
            <a:tab pos="4267200" algn="l"/>
          </a:tabLst>
          <a:defRPr b="0" baseline="0" cap="none" i="0" spc="0" strike="noStrike" sz="3600" u="none" kumimoji="0" normalizeH="0">
            <a:ln>
              <a:noFill/>
            </a:ln>
            <a:solidFill>
              <a:srgbClr val="4A4A4A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